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Lst>
  <p:sldSz cy="5143500" cx="9144000"/>
  <p:notesSz cx="6858000" cy="9144000"/>
  <p:embeddedFontLst>
    <p:embeddedFont>
      <p:font typeface="Proxima Nova"/>
      <p:regular r:id="rId22"/>
      <p:bold r:id="rId23"/>
      <p:italic r:id="rId24"/>
      <p:boldItalic r:id="rId25"/>
    </p:embeddedFont>
    <p:embeddedFont>
      <p:font typeface="Alfa Slab One"/>
      <p:regular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font" Target="fonts/ProximaNova-regular.fntdata"/><Relationship Id="rId21" Type="http://schemas.openxmlformats.org/officeDocument/2006/relationships/slide" Target="slides/slide16.xml"/><Relationship Id="rId24" Type="http://schemas.openxmlformats.org/officeDocument/2006/relationships/font" Target="fonts/ProximaNova-italic.fntdata"/><Relationship Id="rId23" Type="http://schemas.openxmlformats.org/officeDocument/2006/relationships/font" Target="fonts/ProximaNova-bold.fntdata"/><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AlfaSlabOne-regular.fntdata"/><Relationship Id="rId25" Type="http://schemas.openxmlformats.org/officeDocument/2006/relationships/font" Target="fonts/ProximaNova-boldItalic.fntdata"/><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ZEYoyiSHSbrIwodJQOMRHT28p6UVQogOiItVRA65Se0/edit?usp=sharing" TargetMode="Externa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72k2LzaVTtRGHOSr93OF-0KKMQtcqNrl6RWUy54ADeE/edit?usp=sharing" TargetMode="Externa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udRr-IJp8EHZGV9DEXKVMp165dads7ZswxE5qJugFTk/edit?usp=sharing" TargetMode="Externa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eUpiPopzSuJ-W6Cnc1kDrTJ_RakaAJb9isVcLBmnArA/edit?usp=sharing"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ocs.google.com/document/d/1sEff8lBoT_4dvzLk0QQ5m8qC1lCSTTEzzsuzVOxQJ8I/edit?usp=sharing" TargetMode="Externa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 name="Shape 52"/>
        <p:cNvGrpSpPr/>
        <p:nvPr/>
      </p:nvGrpSpPr>
      <p:grpSpPr>
        <a:xfrm>
          <a:off x="0" y="0"/>
          <a:ext cx="0" cy="0"/>
          <a:chOff x="0" y="0"/>
          <a:chExt cx="0" cy="0"/>
        </a:xfrm>
      </p:grpSpPr>
      <p:sp>
        <p:nvSpPr>
          <p:cNvPr id="53" name="Google Shape;53;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4" name="Google Shape;54;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137f480523d_0_2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137f480523d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https://docs.google.com/document/d/1ZEYoyiSHSbrIwodJQOMRHT28p6UVQogOiItVRA65Se0/edit?usp=sharing</a:t>
            </a:r>
            <a:r>
              <a:rPr lang="en"/>
              <a:t>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PCC - 042 $a pcc</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g137f480523d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6" name="Google Shape;116;g137f480523d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 u="sng">
                <a:solidFill>
                  <a:schemeClr val="hlink"/>
                </a:solidFill>
                <a:hlinkClick r:id="rId2"/>
              </a:rPr>
              <a:t>https://docs.google.com/document/d/172k2LzaVTtRGHOSr93OF-0KKMQtcqNrl6RWUy54ADeE/edit?usp=sharing</a:t>
            </a:r>
            <a:r>
              <a:rPr lang="en"/>
              <a:t> </a:t>
            </a:r>
            <a:endParaRPr/>
          </a:p>
          <a:p>
            <a:pPr indent="0" lvl="0" marL="0" rtl="0" algn="l">
              <a:lnSpc>
                <a:spcPct val="115000"/>
              </a:lnSpc>
              <a:spcBef>
                <a:spcPts val="1200"/>
              </a:spcBef>
              <a:spcAft>
                <a:spcPts val="0"/>
              </a:spcAft>
              <a:buNone/>
            </a:pPr>
            <a:r>
              <a:rPr lang="en"/>
              <a:t>Bibliographic Utilities</a:t>
            </a:r>
            <a:endParaRPr/>
          </a:p>
          <a:p>
            <a:pPr indent="0" lvl="0" marL="0" rtl="0" algn="l">
              <a:lnSpc>
                <a:spcPct val="115000"/>
              </a:lnSpc>
              <a:spcBef>
                <a:spcPts val="1200"/>
              </a:spcBef>
              <a:spcAft>
                <a:spcPts val="0"/>
              </a:spcAft>
              <a:buNone/>
            </a:pPr>
            <a:r>
              <a:rPr lang="en"/>
              <a:t>Descriptive cataloging standards</a:t>
            </a:r>
            <a:endParaRPr/>
          </a:p>
          <a:p>
            <a:pPr indent="0" lvl="0" marL="0" rtl="0" algn="l">
              <a:lnSpc>
                <a:spcPct val="115000"/>
              </a:lnSpc>
              <a:spcBef>
                <a:spcPts val="1200"/>
              </a:spcBef>
              <a:spcAft>
                <a:spcPts val="0"/>
              </a:spcAft>
              <a:buNone/>
            </a:pPr>
            <a:r>
              <a:rPr lang="en"/>
              <a:t>Duplicate NZ records</a:t>
            </a:r>
            <a:endParaRPr/>
          </a:p>
          <a:p>
            <a:pPr indent="0" lvl="0" marL="0" rtl="0" algn="l">
              <a:lnSpc>
                <a:spcPct val="115000"/>
              </a:lnSpc>
              <a:spcBef>
                <a:spcPts val="1200"/>
              </a:spcBef>
              <a:spcAft>
                <a:spcPts val="0"/>
              </a:spcAft>
              <a:buNone/>
            </a:pPr>
            <a:r>
              <a:rPr lang="en"/>
              <a:t>Editing or making changes to NZ records</a:t>
            </a:r>
            <a:endParaRPr/>
          </a:p>
          <a:p>
            <a:pPr indent="0" lvl="0" marL="0" rtl="0" algn="l">
              <a:lnSpc>
                <a:spcPct val="115000"/>
              </a:lnSpc>
              <a:spcBef>
                <a:spcPts val="1200"/>
              </a:spcBef>
              <a:spcAft>
                <a:spcPts val="0"/>
              </a:spcAft>
              <a:buNone/>
            </a:pPr>
            <a:r>
              <a:rPr lang="en"/>
              <a:t>Language of cataloging - 040 $b eng</a:t>
            </a:r>
            <a:endParaRPr/>
          </a:p>
          <a:p>
            <a:pPr indent="0" lvl="0" marL="0" rtl="0" algn="l">
              <a:lnSpc>
                <a:spcPct val="115000"/>
              </a:lnSpc>
              <a:spcBef>
                <a:spcPts val="1200"/>
              </a:spcBef>
              <a:spcAft>
                <a:spcPts val="0"/>
              </a:spcAft>
              <a:buNone/>
            </a:pPr>
            <a:r>
              <a:rPr lang="en"/>
              <a:t>Minimal level records - position 17 in the leader (blank or I is full level)</a:t>
            </a:r>
            <a:endParaRPr/>
          </a:p>
          <a:p>
            <a:pPr indent="0" lvl="0" marL="0" rtl="0" algn="l">
              <a:lnSpc>
                <a:spcPct val="115000"/>
              </a:lnSpc>
              <a:spcBef>
                <a:spcPts val="1200"/>
              </a:spcBef>
              <a:spcAft>
                <a:spcPts val="0"/>
              </a:spcAft>
              <a:buNone/>
            </a:pPr>
            <a:r>
              <a:rPr lang="en"/>
              <a:t>https://www.oclc.org/bibformats/en/fixedfield/elvl.html</a:t>
            </a:r>
            <a:endParaRPr/>
          </a:p>
          <a:p>
            <a:pPr indent="0" lvl="0" marL="0" rtl="0" algn="l">
              <a:lnSpc>
                <a:spcPct val="115000"/>
              </a:lnSpc>
              <a:spcBef>
                <a:spcPts val="1200"/>
              </a:spcBef>
              <a:spcAft>
                <a:spcPts val="0"/>
              </a:spcAft>
              <a:buNone/>
            </a:pPr>
            <a:r>
              <a:rPr lang="en"/>
              <a:t>Records Overlay</a:t>
            </a:r>
            <a:endParaRPr/>
          </a:p>
          <a:p>
            <a:pPr indent="0" lvl="0" marL="0" rtl="0" algn="l">
              <a:lnSpc>
                <a:spcPct val="115000"/>
              </a:lnSpc>
              <a:spcBef>
                <a:spcPts val="1200"/>
              </a:spcBef>
              <a:spcAft>
                <a:spcPts val="0"/>
              </a:spcAft>
              <a:buNone/>
            </a:pPr>
            <a:r>
              <a:t/>
            </a:r>
            <a:endParaRPr/>
          </a:p>
          <a:p>
            <a:pPr indent="0" lvl="0" marL="0" rtl="0" algn="l">
              <a:lnSpc>
                <a:spcPct val="115000"/>
              </a:lnSpc>
              <a:spcBef>
                <a:spcPts val="1200"/>
              </a:spcBef>
              <a:spcAft>
                <a:spcPts val="1200"/>
              </a:spcAft>
              <a:buClr>
                <a:schemeClr val="dk1"/>
              </a:buClr>
              <a:buSzPts val="1100"/>
              <a:buFont typeface="Arial"/>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g137f480523d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2" name="Google Shape;122;g137f480523d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https://docs.google.com/document/d/1udRr-IJp8EHZGV9DEXKVMp165dads7ZswxE5qJugFTk/edit?usp=sharing</a:t>
            </a:r>
            <a:r>
              <a:rPr lang="en"/>
              <a:t>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g137f480523d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8" name="Google Shape;128;g137f480523d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https://docs.google.com/document/d/1eUpiPopzSuJ-W6Cnc1kDrTJ_RakaAJb9isVcLBmnArA/edit?usp=sharing</a:t>
            </a:r>
            <a:r>
              <a:rPr lang="en"/>
              <a:t>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g137f480523d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4" name="Google Shape;134;g137f480523d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u="sng">
                <a:solidFill>
                  <a:schemeClr val="hlink"/>
                </a:solidFill>
                <a:hlinkClick r:id="rId2"/>
              </a:rPr>
              <a:t>https://docs.google.com/document/d/1sEff8lBoT_4dvzLk0QQ5m8qC1lCSTTEzzsuzVOxQJ8I/edit?usp=sharing</a:t>
            </a:r>
            <a:r>
              <a:rPr lang="en"/>
              <a:t>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1504cb89487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1504cb89487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g146c0713de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6" name="Google Shape;146;g146c0713de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200"/>
              </a:spcAft>
              <a:buNone/>
            </a:pPr>
            <a:r>
              <a:t/>
            </a:r>
            <a:endParaRPr sz="1600">
              <a:latin typeface="Proxima Nova"/>
              <a:ea typeface="Proxima Nova"/>
              <a:cs typeface="Proxima Nova"/>
              <a:sym typeface="Proxima Nova"/>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g138a14b21eb_0_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 name="Google Shape;61;g138a14b21eb_0_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1200"/>
              </a:spcBef>
              <a:spcAft>
                <a:spcPts val="120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g137f480523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 name="Google Shape;67;g137f480523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146e50fb5b0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146e50fb5b0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g138a14b21eb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9" name="Google Shape;79;g138a14b21eb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154424eabd4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154424eabd4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156a6fbcc8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156a6fbcc8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g15a539ab288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8" name="Google Shape;98;g15a539ab28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 name="Shape 102"/>
        <p:cNvGrpSpPr/>
        <p:nvPr/>
      </p:nvGrpSpPr>
      <p:grpSpPr>
        <a:xfrm>
          <a:off x="0" y="0"/>
          <a:ext cx="0" cy="0"/>
          <a:chOff x="0" y="0"/>
          <a:chExt cx="0" cy="0"/>
        </a:xfrm>
      </p:grpSpPr>
      <p:sp>
        <p:nvSpPr>
          <p:cNvPr id="103" name="Google Shape;103;g137f480523d_0_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4" name="Google Shape;104;g137f480523d_0_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cxnSp>
        <p:nvCxnSpPr>
          <p:cNvPr id="10" name="Google Shape;10;p2"/>
          <p:cNvCxnSpPr/>
          <p:nvPr/>
        </p:nvCxnSpPr>
        <p:spPr>
          <a:xfrm>
            <a:off x="4278300" y="2751163"/>
            <a:ext cx="587400" cy="0"/>
          </a:xfrm>
          <a:prstGeom prst="straightConnector1">
            <a:avLst/>
          </a:prstGeom>
          <a:noFill/>
          <a:ln cap="flat" cmpd="sng" w="76200">
            <a:solidFill>
              <a:schemeClr val="dk1"/>
            </a:solidFill>
            <a:prstDash val="solid"/>
            <a:round/>
            <a:headEnd len="sm" w="sm" type="none"/>
            <a:tailEnd len="sm" w="sm" type="none"/>
          </a:ln>
        </p:spPr>
      </p:cxnSp>
      <p:sp>
        <p:nvSpPr>
          <p:cNvPr id="11" name="Google Shape;11;p2"/>
          <p:cNvSpPr txBox="1"/>
          <p:nvPr>
            <p:ph type="ctrTitle"/>
          </p:nvPr>
        </p:nvSpPr>
        <p:spPr>
          <a:xfrm>
            <a:off x="311700" y="595975"/>
            <a:ext cx="8520600" cy="1957800"/>
          </a:xfrm>
          <a:prstGeom prst="rect">
            <a:avLst/>
          </a:prstGeom>
        </p:spPr>
        <p:txBody>
          <a:bodyPr anchorCtr="0" anchor="b" bIns="91425" lIns="91425" spcFirstLastPara="1" rIns="91425" wrap="square" tIns="91425">
            <a:normAutofit/>
          </a:bodyPr>
          <a:lstStyle>
            <a:lvl1pPr lvl="0" algn="ctr">
              <a:spcBef>
                <a:spcPts val="0"/>
              </a:spcBef>
              <a:spcAft>
                <a:spcPts val="0"/>
              </a:spcAft>
              <a:buSzPts val="5400"/>
              <a:buNone/>
              <a:defRPr sz="5400"/>
            </a:lvl1pPr>
            <a:lvl2pPr lvl="1" algn="ctr">
              <a:spcBef>
                <a:spcPts val="0"/>
              </a:spcBef>
              <a:spcAft>
                <a:spcPts val="0"/>
              </a:spcAft>
              <a:buSzPts val="5400"/>
              <a:buNone/>
              <a:defRPr sz="5400"/>
            </a:lvl2pPr>
            <a:lvl3pPr lvl="2" algn="ctr">
              <a:spcBef>
                <a:spcPts val="0"/>
              </a:spcBef>
              <a:spcAft>
                <a:spcPts val="0"/>
              </a:spcAft>
              <a:buSzPts val="5400"/>
              <a:buNone/>
              <a:defRPr sz="5400"/>
            </a:lvl3pPr>
            <a:lvl4pPr lvl="3" algn="ctr">
              <a:spcBef>
                <a:spcPts val="0"/>
              </a:spcBef>
              <a:spcAft>
                <a:spcPts val="0"/>
              </a:spcAft>
              <a:buSzPts val="5400"/>
              <a:buNone/>
              <a:defRPr sz="5400"/>
            </a:lvl4pPr>
            <a:lvl5pPr lvl="4" algn="ctr">
              <a:spcBef>
                <a:spcPts val="0"/>
              </a:spcBef>
              <a:spcAft>
                <a:spcPts val="0"/>
              </a:spcAft>
              <a:buSzPts val="5400"/>
              <a:buNone/>
              <a:defRPr sz="5400"/>
            </a:lvl5pPr>
            <a:lvl6pPr lvl="5" algn="ctr">
              <a:spcBef>
                <a:spcPts val="0"/>
              </a:spcBef>
              <a:spcAft>
                <a:spcPts val="0"/>
              </a:spcAft>
              <a:buSzPts val="5400"/>
              <a:buNone/>
              <a:defRPr sz="5400"/>
            </a:lvl6pPr>
            <a:lvl7pPr lvl="6" algn="ctr">
              <a:spcBef>
                <a:spcPts val="0"/>
              </a:spcBef>
              <a:spcAft>
                <a:spcPts val="0"/>
              </a:spcAft>
              <a:buSzPts val="5400"/>
              <a:buNone/>
              <a:defRPr sz="5400"/>
            </a:lvl7pPr>
            <a:lvl8pPr lvl="7" algn="ctr">
              <a:spcBef>
                <a:spcPts val="0"/>
              </a:spcBef>
              <a:spcAft>
                <a:spcPts val="0"/>
              </a:spcAft>
              <a:buSzPts val="5400"/>
              <a:buNone/>
              <a:defRPr sz="5400"/>
            </a:lvl8pPr>
            <a:lvl9pPr lvl="8" algn="ctr">
              <a:spcBef>
                <a:spcPts val="0"/>
              </a:spcBef>
              <a:spcAft>
                <a:spcPts val="0"/>
              </a:spcAft>
              <a:buSzPts val="5400"/>
              <a:buNone/>
              <a:defRPr sz="5400"/>
            </a:lvl9pPr>
          </a:lstStyle>
          <a:p/>
        </p:txBody>
      </p:sp>
      <p:sp>
        <p:nvSpPr>
          <p:cNvPr id="12" name="Google Shape;12;p2"/>
          <p:cNvSpPr txBox="1"/>
          <p:nvPr>
            <p:ph idx="1" type="subTitle"/>
          </p:nvPr>
        </p:nvSpPr>
        <p:spPr>
          <a:xfrm>
            <a:off x="311700" y="3165823"/>
            <a:ext cx="8520600" cy="733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400"/>
              <a:buNone/>
              <a:defRPr sz="2400"/>
            </a:lvl1pPr>
            <a:lvl2pPr lvl="1" algn="ctr">
              <a:lnSpc>
                <a:spcPct val="100000"/>
              </a:lnSpc>
              <a:spcBef>
                <a:spcPts val="0"/>
              </a:spcBef>
              <a:spcAft>
                <a:spcPts val="0"/>
              </a:spcAft>
              <a:buSzPts val="2400"/>
              <a:buNone/>
              <a:defRPr sz="2400"/>
            </a:lvl2pPr>
            <a:lvl3pPr lvl="2" algn="ctr">
              <a:lnSpc>
                <a:spcPct val="100000"/>
              </a:lnSpc>
              <a:spcBef>
                <a:spcPts val="0"/>
              </a:spcBef>
              <a:spcAft>
                <a:spcPts val="0"/>
              </a:spcAft>
              <a:buSzPts val="2400"/>
              <a:buNone/>
              <a:defRPr sz="2400"/>
            </a:lvl3pPr>
            <a:lvl4pPr lvl="3" algn="ctr">
              <a:lnSpc>
                <a:spcPct val="100000"/>
              </a:lnSpc>
              <a:spcBef>
                <a:spcPts val="0"/>
              </a:spcBef>
              <a:spcAft>
                <a:spcPts val="0"/>
              </a:spcAft>
              <a:buSzPts val="2400"/>
              <a:buNone/>
              <a:defRPr sz="2400"/>
            </a:lvl4pPr>
            <a:lvl5pPr lvl="4" algn="ctr">
              <a:lnSpc>
                <a:spcPct val="100000"/>
              </a:lnSpc>
              <a:spcBef>
                <a:spcPts val="0"/>
              </a:spcBef>
              <a:spcAft>
                <a:spcPts val="0"/>
              </a:spcAft>
              <a:buSzPts val="2400"/>
              <a:buNone/>
              <a:defRPr sz="2400"/>
            </a:lvl5pPr>
            <a:lvl6pPr lvl="5" algn="ctr">
              <a:lnSpc>
                <a:spcPct val="100000"/>
              </a:lnSpc>
              <a:spcBef>
                <a:spcPts val="0"/>
              </a:spcBef>
              <a:spcAft>
                <a:spcPts val="0"/>
              </a:spcAft>
              <a:buSzPts val="2400"/>
              <a:buNone/>
              <a:defRPr sz="2400"/>
            </a:lvl6pPr>
            <a:lvl7pPr lvl="6" algn="ctr">
              <a:lnSpc>
                <a:spcPct val="100000"/>
              </a:lnSpc>
              <a:spcBef>
                <a:spcPts val="0"/>
              </a:spcBef>
              <a:spcAft>
                <a:spcPts val="0"/>
              </a:spcAft>
              <a:buSzPts val="2400"/>
              <a:buNone/>
              <a:defRPr sz="2400"/>
            </a:lvl7pPr>
            <a:lvl8pPr lvl="7" algn="ctr">
              <a:lnSpc>
                <a:spcPct val="100000"/>
              </a:lnSpc>
              <a:spcBef>
                <a:spcPts val="0"/>
              </a:spcBef>
              <a:spcAft>
                <a:spcPts val="0"/>
              </a:spcAft>
              <a:buSzPts val="2400"/>
              <a:buNone/>
              <a:defRPr sz="2400"/>
            </a:lvl8pPr>
            <a:lvl9pPr lvl="8" algn="ctr">
              <a:lnSpc>
                <a:spcPct val="100000"/>
              </a:lnSpc>
              <a:spcBef>
                <a:spcPts val="0"/>
              </a:spcBef>
              <a:spcAft>
                <a:spcPts val="0"/>
              </a:spcAft>
              <a:buSzPts val="2400"/>
              <a:buNone/>
              <a:defRPr sz="2400"/>
            </a:lvl9pPr>
          </a:lstStyle>
          <a:p/>
        </p:txBody>
      </p:sp>
      <p:sp>
        <p:nvSpPr>
          <p:cNvPr id="13" name="Google Shape;13;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6" name="Shape 46"/>
        <p:cNvGrpSpPr/>
        <p:nvPr/>
      </p:nvGrpSpPr>
      <p:grpSpPr>
        <a:xfrm>
          <a:off x="0" y="0"/>
          <a:ext cx="0" cy="0"/>
          <a:chOff x="0" y="0"/>
          <a:chExt cx="0" cy="0"/>
        </a:xfrm>
      </p:grpSpPr>
      <p:sp>
        <p:nvSpPr>
          <p:cNvPr id="47" name="Google Shape;47;p11"/>
          <p:cNvSpPr txBox="1"/>
          <p:nvPr>
            <p:ph hasCustomPrompt="1" type="title"/>
          </p:nvPr>
        </p:nvSpPr>
        <p:spPr>
          <a:xfrm>
            <a:off x="311700" y="1167925"/>
            <a:ext cx="8520600" cy="19800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dk1"/>
              </a:buClr>
              <a:buSzPts val="11000"/>
              <a:buNone/>
              <a:defRPr sz="11000">
                <a:solidFill>
                  <a:schemeClr val="dk1"/>
                </a:solidFill>
              </a:defRPr>
            </a:lvl1pPr>
            <a:lvl2pPr lvl="1" algn="ctr">
              <a:spcBef>
                <a:spcPts val="0"/>
              </a:spcBef>
              <a:spcAft>
                <a:spcPts val="0"/>
              </a:spcAft>
              <a:buClr>
                <a:schemeClr val="dk1"/>
              </a:buClr>
              <a:buSzPts val="11000"/>
              <a:buNone/>
              <a:defRPr sz="11000">
                <a:solidFill>
                  <a:schemeClr val="dk1"/>
                </a:solidFill>
              </a:defRPr>
            </a:lvl2pPr>
            <a:lvl3pPr lvl="2" algn="ctr">
              <a:spcBef>
                <a:spcPts val="0"/>
              </a:spcBef>
              <a:spcAft>
                <a:spcPts val="0"/>
              </a:spcAft>
              <a:buClr>
                <a:schemeClr val="dk1"/>
              </a:buClr>
              <a:buSzPts val="11000"/>
              <a:buNone/>
              <a:defRPr sz="11000">
                <a:solidFill>
                  <a:schemeClr val="dk1"/>
                </a:solidFill>
              </a:defRPr>
            </a:lvl3pPr>
            <a:lvl4pPr lvl="3" algn="ctr">
              <a:spcBef>
                <a:spcPts val="0"/>
              </a:spcBef>
              <a:spcAft>
                <a:spcPts val="0"/>
              </a:spcAft>
              <a:buClr>
                <a:schemeClr val="dk1"/>
              </a:buClr>
              <a:buSzPts val="11000"/>
              <a:buNone/>
              <a:defRPr sz="11000">
                <a:solidFill>
                  <a:schemeClr val="dk1"/>
                </a:solidFill>
              </a:defRPr>
            </a:lvl4pPr>
            <a:lvl5pPr lvl="4" algn="ctr">
              <a:spcBef>
                <a:spcPts val="0"/>
              </a:spcBef>
              <a:spcAft>
                <a:spcPts val="0"/>
              </a:spcAft>
              <a:buClr>
                <a:schemeClr val="dk1"/>
              </a:buClr>
              <a:buSzPts val="11000"/>
              <a:buNone/>
              <a:defRPr sz="11000">
                <a:solidFill>
                  <a:schemeClr val="dk1"/>
                </a:solidFill>
              </a:defRPr>
            </a:lvl5pPr>
            <a:lvl6pPr lvl="5" algn="ctr">
              <a:spcBef>
                <a:spcPts val="0"/>
              </a:spcBef>
              <a:spcAft>
                <a:spcPts val="0"/>
              </a:spcAft>
              <a:buClr>
                <a:schemeClr val="dk1"/>
              </a:buClr>
              <a:buSzPts val="11000"/>
              <a:buNone/>
              <a:defRPr sz="11000">
                <a:solidFill>
                  <a:schemeClr val="dk1"/>
                </a:solidFill>
              </a:defRPr>
            </a:lvl6pPr>
            <a:lvl7pPr lvl="6" algn="ctr">
              <a:spcBef>
                <a:spcPts val="0"/>
              </a:spcBef>
              <a:spcAft>
                <a:spcPts val="0"/>
              </a:spcAft>
              <a:buClr>
                <a:schemeClr val="dk1"/>
              </a:buClr>
              <a:buSzPts val="11000"/>
              <a:buNone/>
              <a:defRPr sz="11000">
                <a:solidFill>
                  <a:schemeClr val="dk1"/>
                </a:solidFill>
              </a:defRPr>
            </a:lvl7pPr>
            <a:lvl8pPr lvl="7" algn="ctr">
              <a:spcBef>
                <a:spcPts val="0"/>
              </a:spcBef>
              <a:spcAft>
                <a:spcPts val="0"/>
              </a:spcAft>
              <a:buClr>
                <a:schemeClr val="dk1"/>
              </a:buClr>
              <a:buSzPts val="11000"/>
              <a:buNone/>
              <a:defRPr sz="11000">
                <a:solidFill>
                  <a:schemeClr val="dk1"/>
                </a:solidFill>
              </a:defRPr>
            </a:lvl8pPr>
            <a:lvl9pPr lvl="8" algn="ctr">
              <a:spcBef>
                <a:spcPts val="0"/>
              </a:spcBef>
              <a:spcAft>
                <a:spcPts val="0"/>
              </a:spcAft>
              <a:buClr>
                <a:schemeClr val="dk1"/>
              </a:buClr>
              <a:buSzPts val="11000"/>
              <a:buNone/>
              <a:defRPr sz="11000">
                <a:solidFill>
                  <a:schemeClr val="dk1"/>
                </a:solidFill>
              </a:defRPr>
            </a:lvl9pPr>
          </a:lstStyle>
          <a:p>
            <a:r>
              <a:t>xx%</a:t>
            </a:r>
          </a:p>
        </p:txBody>
      </p:sp>
      <p:sp>
        <p:nvSpPr>
          <p:cNvPr id="48" name="Google Shape;48;p11"/>
          <p:cNvSpPr txBox="1"/>
          <p:nvPr>
            <p:ph idx="1" type="body"/>
          </p:nvPr>
        </p:nvSpPr>
        <p:spPr>
          <a:xfrm>
            <a:off x="311700" y="3224250"/>
            <a:ext cx="8520600" cy="10716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9" name="Google Shape;49;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50" name="Shape 50"/>
        <p:cNvGrpSpPr/>
        <p:nvPr/>
      </p:nvGrpSpPr>
      <p:grpSpPr>
        <a:xfrm>
          <a:off x="0" y="0"/>
          <a:ext cx="0" cy="0"/>
          <a:chOff x="0" y="0"/>
          <a:chExt cx="0" cy="0"/>
        </a:xfrm>
      </p:grpSpPr>
      <p:sp>
        <p:nvSpPr>
          <p:cNvPr id="51" name="Google Shape;51;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14" name="Shape 14"/>
        <p:cNvGrpSpPr/>
        <p:nvPr/>
      </p:nvGrpSpPr>
      <p:grpSpPr>
        <a:xfrm>
          <a:off x="0" y="0"/>
          <a:ext cx="0" cy="0"/>
          <a:chOff x="0" y="0"/>
          <a:chExt cx="0" cy="0"/>
        </a:xfrm>
      </p:grpSpPr>
      <p:sp>
        <p:nvSpPr>
          <p:cNvPr id="15" name="Google Shape;15;p3"/>
          <p:cNvSpPr txBox="1"/>
          <p:nvPr>
            <p:ph type="title"/>
          </p:nvPr>
        </p:nvSpPr>
        <p:spPr>
          <a:xfrm>
            <a:off x="311700" y="2480550"/>
            <a:ext cx="8114400" cy="2445900"/>
          </a:xfrm>
          <a:prstGeom prst="rect">
            <a:avLst/>
          </a:prstGeom>
        </p:spPr>
        <p:txBody>
          <a:bodyPr anchorCtr="0" anchor="b" bIns="91425" lIns="91425" spcFirstLastPara="1" rIns="91425" wrap="square" tIns="91425">
            <a:normAutofit/>
          </a:bodyPr>
          <a:lstStyle>
            <a:lvl1pPr lvl="0">
              <a:spcBef>
                <a:spcPts val="0"/>
              </a:spcBef>
              <a:spcAft>
                <a:spcPts val="0"/>
              </a:spcAft>
              <a:buClr>
                <a:schemeClr val="lt1"/>
              </a:buClr>
              <a:buSzPts val="6800"/>
              <a:buNone/>
              <a:defRPr sz="6800">
                <a:solidFill>
                  <a:schemeClr val="lt1"/>
                </a:solidFill>
              </a:defRPr>
            </a:lvl1pPr>
            <a:lvl2pPr lvl="1">
              <a:spcBef>
                <a:spcPts val="0"/>
              </a:spcBef>
              <a:spcAft>
                <a:spcPts val="0"/>
              </a:spcAft>
              <a:buClr>
                <a:schemeClr val="lt1"/>
              </a:buClr>
              <a:buSzPts val="6800"/>
              <a:buNone/>
              <a:defRPr sz="6800">
                <a:solidFill>
                  <a:schemeClr val="lt1"/>
                </a:solidFill>
              </a:defRPr>
            </a:lvl2pPr>
            <a:lvl3pPr lvl="2">
              <a:spcBef>
                <a:spcPts val="0"/>
              </a:spcBef>
              <a:spcAft>
                <a:spcPts val="0"/>
              </a:spcAft>
              <a:buClr>
                <a:schemeClr val="lt1"/>
              </a:buClr>
              <a:buSzPts val="6800"/>
              <a:buNone/>
              <a:defRPr sz="6800">
                <a:solidFill>
                  <a:schemeClr val="lt1"/>
                </a:solidFill>
              </a:defRPr>
            </a:lvl3pPr>
            <a:lvl4pPr lvl="3">
              <a:spcBef>
                <a:spcPts val="0"/>
              </a:spcBef>
              <a:spcAft>
                <a:spcPts val="0"/>
              </a:spcAft>
              <a:buClr>
                <a:schemeClr val="lt1"/>
              </a:buClr>
              <a:buSzPts val="6800"/>
              <a:buNone/>
              <a:defRPr sz="6800">
                <a:solidFill>
                  <a:schemeClr val="lt1"/>
                </a:solidFill>
              </a:defRPr>
            </a:lvl4pPr>
            <a:lvl5pPr lvl="4">
              <a:spcBef>
                <a:spcPts val="0"/>
              </a:spcBef>
              <a:spcAft>
                <a:spcPts val="0"/>
              </a:spcAft>
              <a:buClr>
                <a:schemeClr val="lt1"/>
              </a:buClr>
              <a:buSzPts val="6800"/>
              <a:buNone/>
              <a:defRPr sz="6800">
                <a:solidFill>
                  <a:schemeClr val="lt1"/>
                </a:solidFill>
              </a:defRPr>
            </a:lvl5pPr>
            <a:lvl6pPr lvl="5">
              <a:spcBef>
                <a:spcPts val="0"/>
              </a:spcBef>
              <a:spcAft>
                <a:spcPts val="0"/>
              </a:spcAft>
              <a:buClr>
                <a:schemeClr val="lt1"/>
              </a:buClr>
              <a:buSzPts val="6800"/>
              <a:buNone/>
              <a:defRPr sz="6800">
                <a:solidFill>
                  <a:schemeClr val="lt1"/>
                </a:solidFill>
              </a:defRPr>
            </a:lvl6pPr>
            <a:lvl7pPr lvl="6">
              <a:spcBef>
                <a:spcPts val="0"/>
              </a:spcBef>
              <a:spcAft>
                <a:spcPts val="0"/>
              </a:spcAft>
              <a:buClr>
                <a:schemeClr val="lt1"/>
              </a:buClr>
              <a:buSzPts val="6800"/>
              <a:buNone/>
              <a:defRPr sz="6800">
                <a:solidFill>
                  <a:schemeClr val="lt1"/>
                </a:solidFill>
              </a:defRPr>
            </a:lvl7pPr>
            <a:lvl8pPr lvl="7">
              <a:spcBef>
                <a:spcPts val="0"/>
              </a:spcBef>
              <a:spcAft>
                <a:spcPts val="0"/>
              </a:spcAft>
              <a:buClr>
                <a:schemeClr val="lt1"/>
              </a:buClr>
              <a:buSzPts val="6800"/>
              <a:buNone/>
              <a:defRPr sz="6800">
                <a:solidFill>
                  <a:schemeClr val="lt1"/>
                </a:solidFill>
              </a:defRPr>
            </a:lvl8pPr>
            <a:lvl9pPr lvl="8">
              <a:spcBef>
                <a:spcPts val="0"/>
              </a:spcBef>
              <a:spcAft>
                <a:spcPts val="0"/>
              </a:spcAft>
              <a:buClr>
                <a:schemeClr val="lt1"/>
              </a:buClr>
              <a:buSzPts val="6800"/>
              <a:buNone/>
              <a:defRPr sz="6800">
                <a:solidFill>
                  <a:schemeClr val="lt1"/>
                </a:solidFill>
              </a:defRPr>
            </a:lvl9pPr>
          </a:lstStyle>
          <a:p/>
        </p:txBody>
      </p:sp>
      <p:sp>
        <p:nvSpPr>
          <p:cNvPr id="16" name="Google Shape;16;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7" name="Shape 17"/>
        <p:cNvGrpSpPr/>
        <p:nvPr/>
      </p:nvGrpSpPr>
      <p:grpSpPr>
        <a:xfrm>
          <a:off x="0" y="0"/>
          <a:ext cx="0" cy="0"/>
          <a:chOff x="0" y="0"/>
          <a:chExt cx="0" cy="0"/>
        </a:xfrm>
      </p:grpSpPr>
      <p:sp>
        <p:nvSpPr>
          <p:cNvPr id="18" name="Google Shape;18;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19" name="Google Shape;19;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20" name="Google Shape;20;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1" name="Shape 21"/>
        <p:cNvGrpSpPr/>
        <p:nvPr/>
      </p:nvGrpSpPr>
      <p:grpSpPr>
        <a:xfrm>
          <a:off x="0" y="0"/>
          <a:ext cx="0" cy="0"/>
          <a:chOff x="0" y="0"/>
          <a:chExt cx="0" cy="0"/>
        </a:xfrm>
      </p:grpSpPr>
      <p:sp>
        <p:nvSpPr>
          <p:cNvPr id="22" name="Google Shape;22;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3" name="Google Shape;23;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5" name="Google Shape;25;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 name="Shape 26"/>
        <p:cNvGrpSpPr/>
        <p:nvPr/>
      </p:nvGrpSpPr>
      <p:grpSpPr>
        <a:xfrm>
          <a:off x="0" y="0"/>
          <a:ext cx="0" cy="0"/>
          <a:chOff x="0" y="0"/>
          <a:chExt cx="0" cy="0"/>
        </a:xfrm>
      </p:grpSpPr>
      <p:sp>
        <p:nvSpPr>
          <p:cNvPr id="27" name="Google Shape;27;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p:txBody>
      </p:sp>
      <p:sp>
        <p:nvSpPr>
          <p:cNvPr id="28" name="Google Shape;28;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9" name="Shape 29"/>
        <p:cNvGrpSpPr/>
        <p:nvPr/>
      </p:nvGrpSpPr>
      <p:grpSpPr>
        <a:xfrm>
          <a:off x="0" y="0"/>
          <a:ext cx="0" cy="0"/>
          <a:chOff x="0" y="0"/>
          <a:chExt cx="0" cy="0"/>
        </a:xfrm>
      </p:grpSpPr>
      <p:sp>
        <p:nvSpPr>
          <p:cNvPr id="30" name="Google Shape;30;p7"/>
          <p:cNvSpPr txBox="1"/>
          <p:nvPr>
            <p:ph type="title"/>
          </p:nvPr>
        </p:nvSpPr>
        <p:spPr>
          <a:xfrm>
            <a:off x="311700" y="6318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1" name="Google Shape;31;p7"/>
          <p:cNvSpPr txBox="1"/>
          <p:nvPr>
            <p:ph idx="1" type="body"/>
          </p:nvPr>
        </p:nvSpPr>
        <p:spPr>
          <a:xfrm>
            <a:off x="311700" y="1490875"/>
            <a:ext cx="2808000" cy="30780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2" name="Google Shape;32;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accent3"/>
        </a:solidFill>
      </p:bgPr>
    </p:bg>
    <p:spTree>
      <p:nvGrpSpPr>
        <p:cNvPr id="33" name="Shape 33"/>
        <p:cNvGrpSpPr/>
        <p:nvPr/>
      </p:nvGrpSpPr>
      <p:grpSpPr>
        <a:xfrm>
          <a:off x="0" y="0"/>
          <a:ext cx="0" cy="0"/>
          <a:chOff x="0" y="0"/>
          <a:chExt cx="0" cy="0"/>
        </a:xfrm>
      </p:grpSpPr>
      <p:sp>
        <p:nvSpPr>
          <p:cNvPr id="34" name="Google Shape;34;p8"/>
          <p:cNvSpPr txBox="1"/>
          <p:nvPr>
            <p:ph type="title"/>
          </p:nvPr>
        </p:nvSpPr>
        <p:spPr>
          <a:xfrm>
            <a:off x="490250" y="526350"/>
            <a:ext cx="5683800" cy="40908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4800"/>
              <a:buNone/>
              <a:defRPr sz="4800">
                <a:solidFill>
                  <a:schemeClr val="lt1"/>
                </a:solidFill>
              </a:defRPr>
            </a:lvl1pPr>
            <a:lvl2pPr lvl="1">
              <a:spcBef>
                <a:spcPts val="0"/>
              </a:spcBef>
              <a:spcAft>
                <a:spcPts val="0"/>
              </a:spcAft>
              <a:buClr>
                <a:schemeClr val="lt1"/>
              </a:buClr>
              <a:buSzPts val="4800"/>
              <a:buNone/>
              <a:defRPr sz="4800">
                <a:solidFill>
                  <a:schemeClr val="lt1"/>
                </a:solidFill>
              </a:defRPr>
            </a:lvl2pPr>
            <a:lvl3pPr lvl="2">
              <a:spcBef>
                <a:spcPts val="0"/>
              </a:spcBef>
              <a:spcAft>
                <a:spcPts val="0"/>
              </a:spcAft>
              <a:buClr>
                <a:schemeClr val="lt1"/>
              </a:buClr>
              <a:buSzPts val="4800"/>
              <a:buNone/>
              <a:defRPr sz="4800">
                <a:solidFill>
                  <a:schemeClr val="lt1"/>
                </a:solidFill>
              </a:defRPr>
            </a:lvl3pPr>
            <a:lvl4pPr lvl="3">
              <a:spcBef>
                <a:spcPts val="0"/>
              </a:spcBef>
              <a:spcAft>
                <a:spcPts val="0"/>
              </a:spcAft>
              <a:buClr>
                <a:schemeClr val="lt1"/>
              </a:buClr>
              <a:buSzPts val="4800"/>
              <a:buNone/>
              <a:defRPr sz="4800">
                <a:solidFill>
                  <a:schemeClr val="lt1"/>
                </a:solidFill>
              </a:defRPr>
            </a:lvl4pPr>
            <a:lvl5pPr lvl="4">
              <a:spcBef>
                <a:spcPts val="0"/>
              </a:spcBef>
              <a:spcAft>
                <a:spcPts val="0"/>
              </a:spcAft>
              <a:buClr>
                <a:schemeClr val="lt1"/>
              </a:buClr>
              <a:buSzPts val="4800"/>
              <a:buNone/>
              <a:defRPr sz="4800">
                <a:solidFill>
                  <a:schemeClr val="lt1"/>
                </a:solidFill>
              </a:defRPr>
            </a:lvl5pPr>
            <a:lvl6pPr lvl="5">
              <a:spcBef>
                <a:spcPts val="0"/>
              </a:spcBef>
              <a:spcAft>
                <a:spcPts val="0"/>
              </a:spcAft>
              <a:buClr>
                <a:schemeClr val="lt1"/>
              </a:buClr>
              <a:buSzPts val="4800"/>
              <a:buNone/>
              <a:defRPr sz="4800">
                <a:solidFill>
                  <a:schemeClr val="lt1"/>
                </a:solidFill>
              </a:defRPr>
            </a:lvl6pPr>
            <a:lvl7pPr lvl="6">
              <a:spcBef>
                <a:spcPts val="0"/>
              </a:spcBef>
              <a:spcAft>
                <a:spcPts val="0"/>
              </a:spcAft>
              <a:buClr>
                <a:schemeClr val="lt1"/>
              </a:buClr>
              <a:buSzPts val="4800"/>
              <a:buNone/>
              <a:defRPr sz="4800">
                <a:solidFill>
                  <a:schemeClr val="lt1"/>
                </a:solidFill>
              </a:defRPr>
            </a:lvl7pPr>
            <a:lvl8pPr lvl="7">
              <a:spcBef>
                <a:spcPts val="0"/>
              </a:spcBef>
              <a:spcAft>
                <a:spcPts val="0"/>
              </a:spcAft>
              <a:buClr>
                <a:schemeClr val="lt1"/>
              </a:buClr>
              <a:buSzPts val="4800"/>
              <a:buNone/>
              <a:defRPr sz="4800">
                <a:solidFill>
                  <a:schemeClr val="lt1"/>
                </a:solidFill>
              </a:defRPr>
            </a:lvl8pPr>
            <a:lvl9pPr lvl="8">
              <a:spcBef>
                <a:spcPts val="0"/>
              </a:spcBef>
              <a:spcAft>
                <a:spcPts val="0"/>
              </a:spcAft>
              <a:buClr>
                <a:schemeClr val="lt1"/>
              </a:buClr>
              <a:buSzPts val="4800"/>
              <a:buNone/>
              <a:defRPr sz="4800">
                <a:solidFill>
                  <a:schemeClr val="lt1"/>
                </a:solidFill>
              </a:defRPr>
            </a:lvl9pPr>
          </a:lstStyle>
          <a:p/>
        </p:txBody>
      </p:sp>
      <p:sp>
        <p:nvSpPr>
          <p:cNvPr id="35" name="Google Shape;35;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6" name="Shape 36"/>
        <p:cNvGrpSpPr/>
        <p:nvPr/>
      </p:nvGrpSpPr>
      <p:grpSpPr>
        <a:xfrm>
          <a:off x="0" y="0"/>
          <a:ext cx="0" cy="0"/>
          <a:chOff x="0" y="0"/>
          <a:chExt cx="0" cy="0"/>
        </a:xfrm>
      </p:grpSpPr>
      <p:sp>
        <p:nvSpPr>
          <p:cNvPr id="37" name="Google Shape;37;p9"/>
          <p:cNvSpPr/>
          <p:nvPr/>
        </p:nvSpPr>
        <p:spPr>
          <a:xfrm>
            <a:off x="4572000" y="100"/>
            <a:ext cx="4572000" cy="5143500"/>
          </a:xfrm>
          <a:prstGeom prst="rect">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cxnSp>
        <p:nvCxnSpPr>
          <p:cNvPr id="38" name="Google Shape;38;p9"/>
          <p:cNvCxnSpPr/>
          <p:nvPr/>
        </p:nvCxnSpPr>
        <p:spPr>
          <a:xfrm>
            <a:off x="5029675" y="4495500"/>
            <a:ext cx="468300" cy="0"/>
          </a:xfrm>
          <a:prstGeom prst="straightConnector1">
            <a:avLst/>
          </a:prstGeom>
          <a:noFill/>
          <a:ln cap="flat" cmpd="sng" w="19050">
            <a:solidFill>
              <a:schemeClr val="lt1"/>
            </a:solidFill>
            <a:prstDash val="solid"/>
            <a:round/>
            <a:headEnd len="sm" w="sm" type="none"/>
            <a:tailEnd len="sm" w="sm" type="none"/>
          </a:ln>
        </p:spPr>
      </p:cxnSp>
      <p:sp>
        <p:nvSpPr>
          <p:cNvPr id="39" name="Google Shape;39;p9"/>
          <p:cNvSpPr txBox="1"/>
          <p:nvPr>
            <p:ph type="title"/>
          </p:nvPr>
        </p:nvSpPr>
        <p:spPr>
          <a:xfrm>
            <a:off x="265500" y="1375599"/>
            <a:ext cx="4045200" cy="1551900"/>
          </a:xfrm>
          <a:prstGeom prst="rect">
            <a:avLst/>
          </a:prstGeom>
        </p:spPr>
        <p:txBody>
          <a:bodyPr anchorCtr="0" anchor="b" bIns="91425" lIns="91425" spcFirstLastPara="1" rIns="91425" wrap="square" tIns="91425">
            <a:normAutofit/>
          </a:bodyPr>
          <a:lstStyle>
            <a:lvl1pPr lvl="0" algn="ctr">
              <a:spcBef>
                <a:spcPts val="0"/>
              </a:spcBef>
              <a:spcAft>
                <a:spcPts val="0"/>
              </a:spcAft>
              <a:buSzPts val="3800"/>
              <a:buNone/>
              <a:defRPr sz="3800"/>
            </a:lvl1pPr>
            <a:lvl2pPr lvl="1" algn="ctr">
              <a:spcBef>
                <a:spcPts val="0"/>
              </a:spcBef>
              <a:spcAft>
                <a:spcPts val="0"/>
              </a:spcAft>
              <a:buSzPts val="3800"/>
              <a:buNone/>
              <a:defRPr sz="3800"/>
            </a:lvl2pPr>
            <a:lvl3pPr lvl="2" algn="ctr">
              <a:spcBef>
                <a:spcPts val="0"/>
              </a:spcBef>
              <a:spcAft>
                <a:spcPts val="0"/>
              </a:spcAft>
              <a:buSzPts val="3800"/>
              <a:buNone/>
              <a:defRPr sz="3800"/>
            </a:lvl3pPr>
            <a:lvl4pPr lvl="3" algn="ctr">
              <a:spcBef>
                <a:spcPts val="0"/>
              </a:spcBef>
              <a:spcAft>
                <a:spcPts val="0"/>
              </a:spcAft>
              <a:buSzPts val="3800"/>
              <a:buNone/>
              <a:defRPr sz="3800"/>
            </a:lvl4pPr>
            <a:lvl5pPr lvl="4" algn="ctr">
              <a:spcBef>
                <a:spcPts val="0"/>
              </a:spcBef>
              <a:spcAft>
                <a:spcPts val="0"/>
              </a:spcAft>
              <a:buSzPts val="3800"/>
              <a:buNone/>
              <a:defRPr sz="3800"/>
            </a:lvl5pPr>
            <a:lvl6pPr lvl="5" algn="ctr">
              <a:spcBef>
                <a:spcPts val="0"/>
              </a:spcBef>
              <a:spcAft>
                <a:spcPts val="0"/>
              </a:spcAft>
              <a:buSzPts val="3800"/>
              <a:buNone/>
              <a:defRPr sz="3800"/>
            </a:lvl6pPr>
            <a:lvl7pPr lvl="6" algn="ctr">
              <a:spcBef>
                <a:spcPts val="0"/>
              </a:spcBef>
              <a:spcAft>
                <a:spcPts val="0"/>
              </a:spcAft>
              <a:buSzPts val="3800"/>
              <a:buNone/>
              <a:defRPr sz="3800"/>
            </a:lvl7pPr>
            <a:lvl8pPr lvl="7" algn="ctr">
              <a:spcBef>
                <a:spcPts val="0"/>
              </a:spcBef>
              <a:spcAft>
                <a:spcPts val="0"/>
              </a:spcAft>
              <a:buSzPts val="3800"/>
              <a:buNone/>
              <a:defRPr sz="3800"/>
            </a:lvl8pPr>
            <a:lvl9pPr lvl="8" algn="ctr">
              <a:spcBef>
                <a:spcPts val="0"/>
              </a:spcBef>
              <a:spcAft>
                <a:spcPts val="0"/>
              </a:spcAft>
              <a:buSzPts val="3800"/>
              <a:buNone/>
              <a:defRPr sz="3800"/>
            </a:lvl9pPr>
          </a:lstStyle>
          <a:p/>
        </p:txBody>
      </p:sp>
      <p:sp>
        <p:nvSpPr>
          <p:cNvPr id="40" name="Google Shape;40;p9"/>
          <p:cNvSpPr txBox="1"/>
          <p:nvPr>
            <p:ph idx="1" type="subTitle"/>
          </p:nvPr>
        </p:nvSpPr>
        <p:spPr>
          <a:xfrm>
            <a:off x="265500" y="2981125"/>
            <a:ext cx="4045200" cy="13455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1800"/>
              <a:buNone/>
              <a:defRPr/>
            </a:lvl1pPr>
            <a:lvl2pPr lvl="1" algn="ctr">
              <a:lnSpc>
                <a:spcPct val="100000"/>
              </a:lnSpc>
              <a:spcBef>
                <a:spcPts val="0"/>
              </a:spcBef>
              <a:spcAft>
                <a:spcPts val="0"/>
              </a:spcAft>
              <a:buSzPts val="1800"/>
              <a:buNone/>
              <a:defRPr sz="1800"/>
            </a:lvl2pPr>
            <a:lvl3pPr lvl="2" algn="ctr">
              <a:lnSpc>
                <a:spcPct val="100000"/>
              </a:lnSpc>
              <a:spcBef>
                <a:spcPts val="0"/>
              </a:spcBef>
              <a:spcAft>
                <a:spcPts val="0"/>
              </a:spcAft>
              <a:buSzPts val="1800"/>
              <a:buNone/>
              <a:defRPr sz="1800"/>
            </a:lvl3pPr>
            <a:lvl4pPr lvl="3" algn="ctr">
              <a:lnSpc>
                <a:spcPct val="100000"/>
              </a:lnSpc>
              <a:spcBef>
                <a:spcPts val="0"/>
              </a:spcBef>
              <a:spcAft>
                <a:spcPts val="0"/>
              </a:spcAft>
              <a:buSzPts val="1800"/>
              <a:buNone/>
              <a:defRPr sz="1800"/>
            </a:lvl4pPr>
            <a:lvl5pPr lvl="4" algn="ctr">
              <a:lnSpc>
                <a:spcPct val="100000"/>
              </a:lnSpc>
              <a:spcBef>
                <a:spcPts val="0"/>
              </a:spcBef>
              <a:spcAft>
                <a:spcPts val="0"/>
              </a:spcAft>
              <a:buSzPts val="1800"/>
              <a:buNone/>
              <a:defRPr sz="1800"/>
            </a:lvl5pPr>
            <a:lvl6pPr lvl="5" algn="ctr">
              <a:lnSpc>
                <a:spcPct val="100000"/>
              </a:lnSpc>
              <a:spcBef>
                <a:spcPts val="0"/>
              </a:spcBef>
              <a:spcAft>
                <a:spcPts val="0"/>
              </a:spcAft>
              <a:buSzPts val="1800"/>
              <a:buNone/>
              <a:defRPr sz="1800"/>
            </a:lvl6pPr>
            <a:lvl7pPr lvl="6" algn="ctr">
              <a:lnSpc>
                <a:spcPct val="100000"/>
              </a:lnSpc>
              <a:spcBef>
                <a:spcPts val="0"/>
              </a:spcBef>
              <a:spcAft>
                <a:spcPts val="0"/>
              </a:spcAft>
              <a:buSzPts val="1800"/>
              <a:buNone/>
              <a:defRPr sz="1800"/>
            </a:lvl7pPr>
            <a:lvl8pPr lvl="7" algn="ctr">
              <a:lnSpc>
                <a:spcPct val="100000"/>
              </a:lnSpc>
              <a:spcBef>
                <a:spcPts val="0"/>
              </a:spcBef>
              <a:spcAft>
                <a:spcPts val="0"/>
              </a:spcAft>
              <a:buSzPts val="1800"/>
              <a:buNone/>
              <a:defRPr sz="1800"/>
            </a:lvl8pPr>
            <a:lvl9pPr lvl="8" algn="ctr">
              <a:lnSpc>
                <a:spcPct val="100000"/>
              </a:lnSpc>
              <a:spcBef>
                <a:spcPts val="0"/>
              </a:spcBef>
              <a:spcAft>
                <a:spcPts val="0"/>
              </a:spcAft>
              <a:buSzPts val="1800"/>
              <a:buNone/>
              <a:defRPr sz="1800"/>
            </a:lvl9pPr>
          </a:lstStyle>
          <a:p/>
        </p:txBody>
      </p:sp>
      <p:sp>
        <p:nvSpPr>
          <p:cNvPr id="41" name="Google Shape;41;p9"/>
          <p:cNvSpPr txBox="1"/>
          <p:nvPr>
            <p:ph idx="2" type="body"/>
          </p:nvPr>
        </p:nvSpPr>
        <p:spPr>
          <a:xfrm>
            <a:off x="4939500" y="724200"/>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Clr>
                <a:schemeClr val="lt1"/>
              </a:buClr>
              <a:buSzPts val="1800"/>
              <a:buChar char="●"/>
              <a:defRPr>
                <a:solidFill>
                  <a:schemeClr val="lt1"/>
                </a:solidFill>
              </a:defRPr>
            </a:lvl1pPr>
            <a:lvl2pPr indent="-317500" lvl="1" marL="914400">
              <a:spcBef>
                <a:spcPts val="0"/>
              </a:spcBef>
              <a:spcAft>
                <a:spcPts val="0"/>
              </a:spcAft>
              <a:buClr>
                <a:schemeClr val="lt1"/>
              </a:buClr>
              <a:buSzPts val="1400"/>
              <a:buChar char="○"/>
              <a:defRPr>
                <a:solidFill>
                  <a:schemeClr val="lt1"/>
                </a:solidFill>
              </a:defRPr>
            </a:lvl2pPr>
            <a:lvl3pPr indent="-317500" lvl="2" marL="1371600">
              <a:spcBef>
                <a:spcPts val="0"/>
              </a:spcBef>
              <a:spcAft>
                <a:spcPts val="0"/>
              </a:spcAft>
              <a:buClr>
                <a:schemeClr val="lt1"/>
              </a:buClr>
              <a:buSzPts val="1400"/>
              <a:buChar char="■"/>
              <a:defRPr>
                <a:solidFill>
                  <a:schemeClr val="lt1"/>
                </a:solidFill>
              </a:defRPr>
            </a:lvl3pPr>
            <a:lvl4pPr indent="-317500" lvl="3" marL="1828800">
              <a:spcBef>
                <a:spcPts val="0"/>
              </a:spcBef>
              <a:spcAft>
                <a:spcPts val="0"/>
              </a:spcAft>
              <a:buClr>
                <a:schemeClr val="lt1"/>
              </a:buClr>
              <a:buSzPts val="1400"/>
              <a:buChar char="●"/>
              <a:defRPr>
                <a:solidFill>
                  <a:schemeClr val="lt1"/>
                </a:solidFill>
              </a:defRPr>
            </a:lvl4pPr>
            <a:lvl5pPr indent="-317500" lvl="4" marL="2286000">
              <a:spcBef>
                <a:spcPts val="0"/>
              </a:spcBef>
              <a:spcAft>
                <a:spcPts val="0"/>
              </a:spcAft>
              <a:buClr>
                <a:schemeClr val="lt1"/>
              </a:buClr>
              <a:buSzPts val="1400"/>
              <a:buChar char="○"/>
              <a:defRPr>
                <a:solidFill>
                  <a:schemeClr val="lt1"/>
                </a:solidFill>
              </a:defRPr>
            </a:lvl5pPr>
            <a:lvl6pPr indent="-317500" lvl="5" marL="2743200">
              <a:spcBef>
                <a:spcPts val="0"/>
              </a:spcBef>
              <a:spcAft>
                <a:spcPts val="0"/>
              </a:spcAft>
              <a:buClr>
                <a:schemeClr val="lt1"/>
              </a:buClr>
              <a:buSzPts val="1400"/>
              <a:buChar char="■"/>
              <a:defRPr>
                <a:solidFill>
                  <a:schemeClr val="lt1"/>
                </a:solidFill>
              </a:defRPr>
            </a:lvl6pPr>
            <a:lvl7pPr indent="-317500" lvl="6" marL="3200400">
              <a:spcBef>
                <a:spcPts val="0"/>
              </a:spcBef>
              <a:spcAft>
                <a:spcPts val="0"/>
              </a:spcAft>
              <a:buClr>
                <a:schemeClr val="lt1"/>
              </a:buClr>
              <a:buSzPts val="1400"/>
              <a:buChar char="●"/>
              <a:defRPr>
                <a:solidFill>
                  <a:schemeClr val="lt1"/>
                </a:solidFill>
              </a:defRPr>
            </a:lvl7pPr>
            <a:lvl8pPr indent="-317500" lvl="7" marL="3657600">
              <a:spcBef>
                <a:spcPts val="0"/>
              </a:spcBef>
              <a:spcAft>
                <a:spcPts val="0"/>
              </a:spcAft>
              <a:buClr>
                <a:schemeClr val="lt1"/>
              </a:buClr>
              <a:buSzPts val="1400"/>
              <a:buChar char="○"/>
              <a:defRPr>
                <a:solidFill>
                  <a:schemeClr val="lt1"/>
                </a:solidFill>
              </a:defRPr>
            </a:lvl8pPr>
            <a:lvl9pPr indent="-317500" lvl="8" marL="4114800">
              <a:spcBef>
                <a:spcPts val="0"/>
              </a:spcBef>
              <a:spcAft>
                <a:spcPts val="0"/>
              </a:spcAft>
              <a:buClr>
                <a:schemeClr val="lt1"/>
              </a:buClr>
              <a:buSzPts val="1400"/>
              <a:buChar char="■"/>
              <a:defRPr>
                <a:solidFill>
                  <a:schemeClr val="lt1"/>
                </a:solidFill>
              </a:defRPr>
            </a:lvl9pPr>
          </a:lstStyle>
          <a:p/>
        </p:txBody>
      </p:sp>
      <p:sp>
        <p:nvSpPr>
          <p:cNvPr id="42" name="Google Shape;42;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3" name="Shape 43"/>
        <p:cNvGrpSpPr/>
        <p:nvPr/>
      </p:nvGrpSpPr>
      <p:grpSpPr>
        <a:xfrm>
          <a:off x="0" y="0"/>
          <a:ext cx="0" cy="0"/>
          <a:chOff x="0" y="0"/>
          <a:chExt cx="0" cy="0"/>
        </a:xfrm>
      </p:grpSpPr>
      <p:sp>
        <p:nvSpPr>
          <p:cNvPr id="44" name="Google Shape;44;p10"/>
          <p:cNvSpPr txBox="1"/>
          <p:nvPr>
            <p:ph idx="1" type="body"/>
          </p:nvPr>
        </p:nvSpPr>
        <p:spPr>
          <a:xfrm>
            <a:off x="319500" y="4233725"/>
            <a:ext cx="5998800" cy="5988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Clr>
                <a:schemeClr val="accent3"/>
              </a:buClr>
              <a:buSzPts val="1800"/>
              <a:buFont typeface="Alfa Slab One"/>
              <a:buNone/>
              <a:defRPr>
                <a:solidFill>
                  <a:schemeClr val="accent3"/>
                </a:solidFill>
                <a:latin typeface="Alfa Slab One"/>
                <a:ea typeface="Alfa Slab One"/>
                <a:cs typeface="Alfa Slab One"/>
                <a:sym typeface="Alfa Slab One"/>
              </a:defRPr>
            </a:lvl1pPr>
          </a:lstStyle>
          <a:p/>
        </p:txBody>
      </p:sp>
      <p:sp>
        <p:nvSpPr>
          <p:cNvPr id="45" name="Google Shape;45;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gameday">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1pPr>
            <a:lvl2pPr lvl="1">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2pPr>
            <a:lvl3pPr lvl="2">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3pPr>
            <a:lvl4pPr lvl="3">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4pPr>
            <a:lvl5pPr lvl="4">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5pPr>
            <a:lvl6pPr lvl="5">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6pPr>
            <a:lvl7pPr lvl="6">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7pPr>
            <a:lvl8pPr lvl="7">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8pPr>
            <a:lvl9pPr lvl="8">
              <a:spcBef>
                <a:spcPts val="0"/>
              </a:spcBef>
              <a:spcAft>
                <a:spcPts val="0"/>
              </a:spcAft>
              <a:buClr>
                <a:schemeClr val="accent3"/>
              </a:buClr>
              <a:buSzPts val="3000"/>
              <a:buFont typeface="Alfa Slab One"/>
              <a:buNone/>
              <a:defRPr sz="3000">
                <a:solidFill>
                  <a:schemeClr val="accent3"/>
                </a:solidFill>
                <a:latin typeface="Alfa Slab One"/>
                <a:ea typeface="Alfa Slab One"/>
                <a:cs typeface="Alfa Slab One"/>
                <a:sym typeface="Alfa Slab One"/>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Font typeface="Proxima Nova"/>
              <a:buChar char="●"/>
              <a:defRPr sz="1800">
                <a:solidFill>
                  <a:schemeClr val="dk2"/>
                </a:solidFill>
                <a:latin typeface="Proxima Nova"/>
                <a:ea typeface="Proxima Nova"/>
                <a:cs typeface="Proxima Nova"/>
                <a:sym typeface="Proxima Nova"/>
              </a:defRPr>
            </a:lvl1pPr>
            <a:lvl2pPr indent="-317500" lvl="1" marL="9144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2pPr>
            <a:lvl3pPr indent="-317500" lvl="2" marL="13716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3pPr>
            <a:lvl4pPr indent="-317500" lvl="3" marL="18288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4pPr>
            <a:lvl5pPr indent="-317500" lvl="4" marL="22860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5pPr>
            <a:lvl6pPr indent="-317500" lvl="5" marL="27432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6pPr>
            <a:lvl7pPr indent="-317500" lvl="6" marL="32004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7pPr>
            <a:lvl8pPr indent="-317500" lvl="7" marL="36576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8pPr>
            <a:lvl9pPr indent="-317500" lvl="8" marL="4114800">
              <a:lnSpc>
                <a:spcPct val="115000"/>
              </a:lnSpc>
              <a:spcBef>
                <a:spcPts val="0"/>
              </a:spcBef>
              <a:spcAft>
                <a:spcPts val="0"/>
              </a:spcAft>
              <a:buClr>
                <a:schemeClr val="dk2"/>
              </a:buClr>
              <a:buSzPts val="1400"/>
              <a:buFont typeface="Proxima Nova"/>
              <a:buChar char="■"/>
              <a:defRPr>
                <a:solidFill>
                  <a:schemeClr val="dk2"/>
                </a:solidFill>
                <a:latin typeface="Proxima Nova"/>
                <a:ea typeface="Proxima Nova"/>
                <a:cs typeface="Proxima Nova"/>
                <a:sym typeface="Proxima Nova"/>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latin typeface="Proxima Nova"/>
                <a:ea typeface="Proxima Nova"/>
                <a:cs typeface="Proxima Nova"/>
                <a:sym typeface="Proxima Nova"/>
              </a:defRPr>
            </a:lvl1pPr>
            <a:lvl2pPr lvl="1" algn="r">
              <a:buNone/>
              <a:defRPr sz="1000">
                <a:solidFill>
                  <a:schemeClr val="dk2"/>
                </a:solidFill>
                <a:latin typeface="Proxima Nova"/>
                <a:ea typeface="Proxima Nova"/>
                <a:cs typeface="Proxima Nova"/>
                <a:sym typeface="Proxima Nova"/>
              </a:defRPr>
            </a:lvl2pPr>
            <a:lvl3pPr lvl="2" algn="r">
              <a:buNone/>
              <a:defRPr sz="1000">
                <a:solidFill>
                  <a:schemeClr val="dk2"/>
                </a:solidFill>
                <a:latin typeface="Proxima Nova"/>
                <a:ea typeface="Proxima Nova"/>
                <a:cs typeface="Proxima Nova"/>
                <a:sym typeface="Proxima Nova"/>
              </a:defRPr>
            </a:lvl3pPr>
            <a:lvl4pPr lvl="3" algn="r">
              <a:buNone/>
              <a:defRPr sz="1000">
                <a:solidFill>
                  <a:schemeClr val="dk2"/>
                </a:solidFill>
                <a:latin typeface="Proxima Nova"/>
                <a:ea typeface="Proxima Nova"/>
                <a:cs typeface="Proxima Nova"/>
                <a:sym typeface="Proxima Nova"/>
              </a:defRPr>
            </a:lvl4pPr>
            <a:lvl5pPr lvl="4" algn="r">
              <a:buNone/>
              <a:defRPr sz="1000">
                <a:solidFill>
                  <a:schemeClr val="dk2"/>
                </a:solidFill>
                <a:latin typeface="Proxima Nova"/>
                <a:ea typeface="Proxima Nova"/>
                <a:cs typeface="Proxima Nova"/>
                <a:sym typeface="Proxima Nova"/>
              </a:defRPr>
            </a:lvl5pPr>
            <a:lvl6pPr lvl="5" algn="r">
              <a:buNone/>
              <a:defRPr sz="1000">
                <a:solidFill>
                  <a:schemeClr val="dk2"/>
                </a:solidFill>
                <a:latin typeface="Proxima Nova"/>
                <a:ea typeface="Proxima Nova"/>
                <a:cs typeface="Proxima Nova"/>
                <a:sym typeface="Proxima Nova"/>
              </a:defRPr>
            </a:lvl6pPr>
            <a:lvl7pPr lvl="6" algn="r">
              <a:buNone/>
              <a:defRPr sz="1000">
                <a:solidFill>
                  <a:schemeClr val="dk2"/>
                </a:solidFill>
                <a:latin typeface="Proxima Nova"/>
                <a:ea typeface="Proxima Nova"/>
                <a:cs typeface="Proxima Nova"/>
                <a:sym typeface="Proxima Nova"/>
              </a:defRPr>
            </a:lvl7pPr>
            <a:lvl8pPr lvl="7" algn="r">
              <a:buNone/>
              <a:defRPr sz="1000">
                <a:solidFill>
                  <a:schemeClr val="dk2"/>
                </a:solidFill>
                <a:latin typeface="Proxima Nova"/>
                <a:ea typeface="Proxima Nova"/>
                <a:cs typeface="Proxima Nova"/>
                <a:sym typeface="Proxima Nova"/>
              </a:defRPr>
            </a:lvl8pPr>
            <a:lvl9pPr lvl="8" algn="r">
              <a:buNone/>
              <a:defRPr sz="1000">
                <a:solidFill>
                  <a:schemeClr val="dk2"/>
                </a:solidFill>
                <a:latin typeface="Proxima Nova"/>
                <a:ea typeface="Proxima Nova"/>
                <a:cs typeface="Proxima Nova"/>
                <a:sym typeface="Proxima Nova"/>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hyperlink" Target="https://docs.google.com/document/d/1ZEYoyiSHSbrIwodJQOMRHT28p6UVQogOiItVRA65Se0/edit?usp=sharing"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hyperlink" Target="https://docs.google.com/document/d/172k2LzaVTtRGHOSr93OF-0KKMQtcqNrl6RWUy54ADeE/edit?usp=sharing"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hyperlink" Target="https://docs.google.com/document/d/1udRr-IJp8EHZGV9DEXKVMp165dads7ZswxE5qJugFTk/edit?usp=sharing"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hyperlink" Target="https://docs.google.com/document/d/1eUpiPopzSuJ-W6Cnc1kDrTJ_RakaAJb9isVcLBmnArA/edit?usp=sharing"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hyperlink" Target="https://docs.google.com/document/d/1sEff8lBoT_4dvzLk0QQ5m8qC1lCSTTEzzsuzVOxQJ8I/edit?usp=sharing"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hyperlink" Target="mailto:servicedesk@wrlc.org" TargetMode="External"/><Relationship Id="rId4" Type="http://schemas.openxmlformats.org/officeDocument/2006/relationships/hyperlink" Target="https://servicedesk.wrlc.org" TargetMode="Externa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hyperlink" Target="https://wrlc.org/welcome" TargetMode="External"/><Relationship Id="rId4" Type="http://schemas.openxmlformats.org/officeDocument/2006/relationships/hyperlink" Target="https://libraries.wrlc.org" TargetMode="External"/><Relationship Id="rId5" Type="http://schemas.openxmlformats.org/officeDocument/2006/relationships/hyperlink" Target="https://www.libraries.wrlc.org/service-level-objectives/service-desk-slo" TargetMode="External"/><Relationship Id="rId6" Type="http://schemas.openxmlformats.org/officeDocument/2006/relationships/hyperlink" Target="mailto:servicedesk@wrlc.org" TargetMode="External"/><Relationship Id="rId7" Type="http://schemas.openxmlformats.org/officeDocument/2006/relationships/hyperlink" Target="https://servicedesk.wrlc.or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https://www.libraries.wrlc.org/introduction-participants-wrlc-committees-and-task-forces/governance"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hyperlink" Target="https://www.libraries.wrlc.org/newsletter"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1.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hyperlink" Target="https://www.libraries.wrlc.org/content/metadata-guidelines-and-policies-working-alma-network-zone" TargetMode="Externa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 name="Shape 55"/>
        <p:cNvGrpSpPr/>
        <p:nvPr/>
      </p:nvGrpSpPr>
      <p:grpSpPr>
        <a:xfrm>
          <a:off x="0" y="0"/>
          <a:ext cx="0" cy="0"/>
          <a:chOff x="0" y="0"/>
          <a:chExt cx="0" cy="0"/>
        </a:xfrm>
      </p:grpSpPr>
      <p:sp>
        <p:nvSpPr>
          <p:cNvPr id="56" name="Google Shape;56;p13"/>
          <p:cNvSpPr txBox="1"/>
          <p:nvPr>
            <p:ph type="ctrTitle"/>
          </p:nvPr>
        </p:nvSpPr>
        <p:spPr>
          <a:xfrm>
            <a:off x="311700" y="595975"/>
            <a:ext cx="8520600" cy="19578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rPr lang="en" sz="5100"/>
              <a:t>What you need to know</a:t>
            </a:r>
            <a:endParaRPr sz="5100"/>
          </a:p>
        </p:txBody>
      </p:sp>
      <p:sp>
        <p:nvSpPr>
          <p:cNvPr id="57" name="Google Shape;57;p13"/>
          <p:cNvSpPr txBox="1"/>
          <p:nvPr>
            <p:ph idx="1" type="subTitle"/>
          </p:nvPr>
        </p:nvSpPr>
        <p:spPr>
          <a:xfrm>
            <a:off x="311700" y="3165823"/>
            <a:ext cx="8520600" cy="7335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lang="en"/>
              <a:t>WRLC Overview </a:t>
            </a:r>
            <a:r>
              <a:rPr i="1" lang="en"/>
              <a:t>(and then some)</a:t>
            </a:r>
            <a:endParaRPr i="1"/>
          </a:p>
        </p:txBody>
      </p:sp>
      <p:sp>
        <p:nvSpPr>
          <p:cNvPr id="58" name="Google Shape;58;p13"/>
          <p:cNvSpPr txBox="1"/>
          <p:nvPr>
            <p:ph idx="1" type="subTitle"/>
          </p:nvPr>
        </p:nvSpPr>
        <p:spPr>
          <a:xfrm>
            <a:off x="311700" y="3899323"/>
            <a:ext cx="8520600" cy="733500"/>
          </a:xfrm>
          <a:prstGeom prst="rect">
            <a:avLst/>
          </a:prstGeom>
        </p:spPr>
        <p:txBody>
          <a:bodyPr anchorCtr="0" anchor="t" bIns="91425" lIns="91425" spcFirstLastPara="1" rIns="91425" wrap="square" tIns="91425">
            <a:noAutofit/>
          </a:bodyPr>
          <a:lstStyle/>
          <a:p>
            <a:pPr indent="0" lvl="0" marL="0" rtl="0" algn="ctr">
              <a:lnSpc>
                <a:spcPct val="80000"/>
              </a:lnSpc>
              <a:spcBef>
                <a:spcPts val="0"/>
              </a:spcBef>
              <a:spcAft>
                <a:spcPts val="0"/>
              </a:spcAft>
              <a:buSzPts val="852"/>
              <a:buNone/>
            </a:pPr>
            <a:r>
              <a:rPr lang="en" sz="1695"/>
              <a:t>Metadata in the WRLC / Alma | Session 1</a:t>
            </a:r>
            <a:endParaRPr sz="1695"/>
          </a:p>
          <a:p>
            <a:pPr indent="0" lvl="0" marL="0" rtl="0" algn="ctr">
              <a:lnSpc>
                <a:spcPct val="80000"/>
              </a:lnSpc>
              <a:spcBef>
                <a:spcPts val="0"/>
              </a:spcBef>
              <a:spcAft>
                <a:spcPts val="0"/>
              </a:spcAft>
              <a:buSzPts val="852"/>
              <a:buNone/>
            </a:pPr>
            <a:r>
              <a:rPr lang="en" sz="1695"/>
              <a:t>Tuesday, October 18, 2022 | 2pm - 3pm</a:t>
            </a:r>
            <a:endParaRPr sz="1695"/>
          </a:p>
          <a:p>
            <a:pPr indent="0" lvl="0" marL="0" rtl="0" algn="l">
              <a:lnSpc>
                <a:spcPct val="80000"/>
              </a:lnSpc>
              <a:spcBef>
                <a:spcPts val="0"/>
              </a:spcBef>
              <a:spcAft>
                <a:spcPts val="0"/>
              </a:spcAft>
              <a:buSzPts val="852"/>
              <a:buNone/>
            </a:pPr>
            <a:r>
              <a:t/>
            </a:r>
            <a:endParaRPr sz="1395"/>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22"/>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Principles for Working in WRLC’s Alma Network Zone</a:t>
            </a:r>
            <a:endParaRPr/>
          </a:p>
        </p:txBody>
      </p:sp>
      <p:sp>
        <p:nvSpPr>
          <p:cNvPr id="113" name="Google Shape;113;p22"/>
          <p:cNvSpPr txBox="1"/>
          <p:nvPr>
            <p:ph idx="1" type="body"/>
          </p:nvPr>
        </p:nvSpPr>
        <p:spPr>
          <a:xfrm>
            <a:off x="311700" y="1471325"/>
            <a:ext cx="8520600" cy="3097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u="sng">
                <a:solidFill>
                  <a:schemeClr val="hlink"/>
                </a:solidFill>
                <a:hlinkClick r:id="rId3"/>
              </a:rPr>
              <a:t>https://docs.google.com/document/d/1ZEYoyiSHSbrIwodJQOMRHT28p6UVQogOiItVRA65Se0/edit?usp=sharing</a:t>
            </a:r>
            <a:r>
              <a:rPr lang="en"/>
              <a:t> </a:t>
            </a:r>
            <a:endParaRPr/>
          </a:p>
          <a:p>
            <a:pPr indent="0" lvl="0" marL="0" rtl="0" algn="l">
              <a:spcBef>
                <a:spcPts val="1200"/>
              </a:spcBef>
              <a:spcAft>
                <a:spcPts val="0"/>
              </a:spcAft>
              <a:buNone/>
            </a:pPr>
            <a:r>
              <a:rPr lang="en"/>
              <a:t>Main takeaways from this document :</a:t>
            </a:r>
            <a:endParaRPr/>
          </a:p>
          <a:p>
            <a:pPr indent="-342900" lvl="0" marL="457200" rtl="0" algn="l">
              <a:spcBef>
                <a:spcPts val="1200"/>
              </a:spcBef>
              <a:spcAft>
                <a:spcPts val="0"/>
              </a:spcAft>
              <a:buSzPts val="1800"/>
              <a:buAutoNum type="arabicPeriod"/>
            </a:pPr>
            <a:r>
              <a:rPr lang="en"/>
              <a:t>Do no harm to NZ records. When in doubt, ask in Basecamp!</a:t>
            </a:r>
            <a:endParaRPr/>
          </a:p>
          <a:p>
            <a:pPr indent="-342900" lvl="0" marL="457200" rtl="0" algn="l">
              <a:spcBef>
                <a:spcPts val="0"/>
              </a:spcBef>
              <a:spcAft>
                <a:spcPts val="0"/>
              </a:spcAft>
              <a:buSzPts val="1800"/>
              <a:buAutoNum type="arabicPeriod"/>
            </a:pPr>
            <a:r>
              <a:rPr lang="en"/>
              <a:t>Only records for A) physical items, and B) with OCLC numbers should reside in the NZ</a:t>
            </a:r>
            <a:endParaRPr/>
          </a:p>
          <a:p>
            <a:pPr indent="0" lvl="0" marL="0" rtl="0" algn="l">
              <a:spcBef>
                <a:spcPts val="1200"/>
              </a:spcBef>
              <a:spcAft>
                <a:spcPts val="1200"/>
              </a:spcAft>
              <a:buNone/>
            </a:pPr>
            <a:r>
              <a:rPr lang="en"/>
              <a:t>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23"/>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lnSpc>
                <a:spcPct val="115000"/>
              </a:lnSpc>
              <a:spcBef>
                <a:spcPts val="0"/>
              </a:spcBef>
              <a:spcAft>
                <a:spcPts val="300"/>
              </a:spcAft>
              <a:buClr>
                <a:schemeClr val="dk1"/>
              </a:buClr>
              <a:buSzPct val="39599"/>
              <a:buFont typeface="Arial"/>
              <a:buNone/>
            </a:pPr>
            <a:r>
              <a:rPr lang="en" sz="2777"/>
              <a:t>WRLC Network Zone Bibliographic Record Policies</a:t>
            </a:r>
            <a:endParaRPr sz="3577"/>
          </a:p>
        </p:txBody>
      </p:sp>
      <p:sp>
        <p:nvSpPr>
          <p:cNvPr id="119" name="Google Shape;119;p23"/>
          <p:cNvSpPr txBox="1"/>
          <p:nvPr>
            <p:ph idx="1" type="body"/>
          </p:nvPr>
        </p:nvSpPr>
        <p:spPr>
          <a:xfrm>
            <a:off x="311700" y="1429300"/>
            <a:ext cx="8520600" cy="3139500"/>
          </a:xfrm>
          <a:prstGeom prst="rect">
            <a:avLst/>
          </a:prstGeom>
        </p:spPr>
        <p:txBody>
          <a:bodyPr anchorCtr="0" anchor="t" bIns="91425" lIns="91425" spcFirstLastPara="1" rIns="91425" wrap="square" tIns="91425">
            <a:normAutofit fontScale="92500" lnSpcReduction="20000"/>
          </a:bodyPr>
          <a:lstStyle/>
          <a:p>
            <a:pPr indent="0" lvl="0" marL="0" rtl="0" algn="l">
              <a:spcBef>
                <a:spcPts val="0"/>
              </a:spcBef>
              <a:spcAft>
                <a:spcPts val="0"/>
              </a:spcAft>
              <a:buNone/>
            </a:pPr>
            <a:r>
              <a:rPr lang="en" u="sng">
                <a:solidFill>
                  <a:schemeClr val="hlink"/>
                </a:solidFill>
                <a:hlinkClick r:id="rId3"/>
              </a:rPr>
              <a:t>https://docs.google.com/document/d/172k2LzaVTtRGHOSr93OF-0KKMQtcqNrl6RWUy54ADeE/edit?usp=sharing</a:t>
            </a:r>
            <a:r>
              <a:rPr lang="en"/>
              <a:t> </a:t>
            </a:r>
            <a:endParaRPr/>
          </a:p>
          <a:p>
            <a:pPr indent="0" lvl="0" marL="0" rtl="0" algn="l">
              <a:spcBef>
                <a:spcPts val="1200"/>
              </a:spcBef>
              <a:spcAft>
                <a:spcPts val="0"/>
              </a:spcAft>
              <a:buNone/>
            </a:pPr>
            <a:r>
              <a:rPr lang="en"/>
              <a:t>Main takeaways from this document :</a:t>
            </a:r>
            <a:endParaRPr/>
          </a:p>
          <a:p>
            <a:pPr indent="-334327" lvl="0" marL="457200" rtl="0" algn="l">
              <a:spcBef>
                <a:spcPts val="1200"/>
              </a:spcBef>
              <a:spcAft>
                <a:spcPts val="0"/>
              </a:spcAft>
              <a:buSzPct val="100000"/>
              <a:buAutoNum type="arabicPeriod"/>
            </a:pPr>
            <a:r>
              <a:rPr lang="en"/>
              <a:t>Nitty-gritty policy information can be found in this document - if in doubt about anything, odds are the answer will be here</a:t>
            </a:r>
            <a:endParaRPr/>
          </a:p>
          <a:p>
            <a:pPr indent="-334327" lvl="0" marL="457200" rtl="0" algn="l">
              <a:spcBef>
                <a:spcPts val="0"/>
              </a:spcBef>
              <a:spcAft>
                <a:spcPts val="0"/>
              </a:spcAft>
              <a:buSzPct val="100000"/>
              <a:buAutoNum type="arabicPeriod"/>
            </a:pPr>
            <a:r>
              <a:rPr lang="en"/>
              <a:t>NZ records should:</a:t>
            </a:r>
            <a:endParaRPr/>
          </a:p>
          <a:p>
            <a:pPr indent="-310832" lvl="1" marL="914400" rtl="0" algn="l">
              <a:spcBef>
                <a:spcPts val="0"/>
              </a:spcBef>
              <a:spcAft>
                <a:spcPts val="0"/>
              </a:spcAft>
              <a:buSzPct val="100000"/>
              <a:buAutoNum type="alphaLcPeriod"/>
            </a:pPr>
            <a:r>
              <a:rPr lang="en"/>
              <a:t>Have an OCLC number</a:t>
            </a:r>
            <a:endParaRPr/>
          </a:p>
          <a:p>
            <a:pPr indent="-310832" lvl="1" marL="914400" rtl="0" algn="l">
              <a:spcBef>
                <a:spcPts val="0"/>
              </a:spcBef>
              <a:spcAft>
                <a:spcPts val="0"/>
              </a:spcAft>
              <a:buSzPct val="100000"/>
              <a:buAutoNum type="alphaLcPeriod"/>
            </a:pPr>
            <a:r>
              <a:rPr lang="en"/>
              <a:t>Have a cataloging language of English</a:t>
            </a:r>
            <a:endParaRPr/>
          </a:p>
          <a:p>
            <a:pPr indent="-310832" lvl="1" marL="914400" rtl="0" algn="l">
              <a:spcBef>
                <a:spcPts val="0"/>
              </a:spcBef>
              <a:spcAft>
                <a:spcPts val="0"/>
              </a:spcAft>
              <a:buSzPct val="100000"/>
              <a:buAutoNum type="alphaLcPeriod"/>
            </a:pPr>
            <a:r>
              <a:rPr lang="en"/>
              <a:t>Be core or full-level records (exceptions apply)</a:t>
            </a:r>
            <a:endParaRPr/>
          </a:p>
          <a:p>
            <a:pPr indent="-334327" lvl="0" marL="457200" rtl="0" algn="l">
              <a:spcBef>
                <a:spcPts val="0"/>
              </a:spcBef>
              <a:spcAft>
                <a:spcPts val="0"/>
              </a:spcAft>
              <a:buSzPct val="100000"/>
              <a:buAutoNum type="arabicPeriod"/>
            </a:pPr>
            <a:r>
              <a:rPr lang="en"/>
              <a:t>Whether via MDE or import profile, the Copy &amp; Merge feature should be used with NZ records (NOT Copy &amp; Overlay). Use the WRLC Merge Rules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sp>
        <p:nvSpPr>
          <p:cNvPr id="124" name="Google Shape;124;p2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Fields that can be deleted in the NZ without consultation</a:t>
            </a:r>
            <a:endParaRPr/>
          </a:p>
        </p:txBody>
      </p:sp>
      <p:sp>
        <p:nvSpPr>
          <p:cNvPr id="125" name="Google Shape;125;p24"/>
          <p:cNvSpPr txBox="1"/>
          <p:nvPr>
            <p:ph idx="1" type="body"/>
          </p:nvPr>
        </p:nvSpPr>
        <p:spPr>
          <a:xfrm>
            <a:off x="311700" y="1429300"/>
            <a:ext cx="8520600" cy="31395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u="sng">
                <a:solidFill>
                  <a:schemeClr val="hlink"/>
                </a:solidFill>
                <a:hlinkClick r:id="rId3"/>
              </a:rPr>
              <a:t>https://docs.google.com/document/d/1udRr-IJp8EHZGV9DEXKVMp165dads7ZswxE5qJugFTk/edit?usp=sharing</a:t>
            </a:r>
            <a:r>
              <a:rPr lang="en"/>
              <a:t> </a:t>
            </a:r>
            <a:endParaRPr/>
          </a:p>
          <a:p>
            <a:pPr indent="0" lvl="0" marL="0" rtl="0" algn="l">
              <a:spcBef>
                <a:spcPts val="1200"/>
              </a:spcBef>
              <a:spcAft>
                <a:spcPts val="0"/>
              </a:spcAft>
              <a:buNone/>
            </a:pPr>
            <a:r>
              <a:rPr lang="en"/>
              <a:t>Main takeaways from this document :</a:t>
            </a:r>
            <a:endParaRPr/>
          </a:p>
          <a:p>
            <a:pPr indent="-342900" lvl="0" marL="457200" rtl="0" algn="l">
              <a:spcBef>
                <a:spcPts val="1200"/>
              </a:spcBef>
              <a:spcAft>
                <a:spcPts val="0"/>
              </a:spcAft>
              <a:buSzPts val="1800"/>
              <a:buAutoNum type="arabicPeriod"/>
            </a:pPr>
            <a:r>
              <a:rPr lang="en"/>
              <a:t>Fields can be removed from an NZ record as an edit or as part of a Copy &amp; Merge - the definitive list of what can be deleted without consultation is in this document</a:t>
            </a:r>
            <a:endParaRPr/>
          </a:p>
          <a:p>
            <a:pPr indent="-342900" lvl="0" marL="457200" rtl="0" algn="l">
              <a:spcBef>
                <a:spcPts val="0"/>
              </a:spcBef>
              <a:spcAft>
                <a:spcPts val="0"/>
              </a:spcAft>
              <a:buSzPts val="1800"/>
              <a:buAutoNum type="arabicPeriod"/>
            </a:pPr>
            <a:r>
              <a:rPr lang="en"/>
              <a:t>If you wish to remove a field that is not listed in this document, post on Basecamp</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9" name="Shape 129"/>
        <p:cNvGrpSpPr/>
        <p:nvPr/>
      </p:nvGrpSpPr>
      <p:grpSpPr>
        <a:xfrm>
          <a:off x="0" y="0"/>
          <a:ext cx="0" cy="0"/>
          <a:chOff x="0" y="0"/>
          <a:chExt cx="0" cy="0"/>
        </a:xfrm>
      </p:grpSpPr>
      <p:sp>
        <p:nvSpPr>
          <p:cNvPr id="130" name="Google Shape;130;p2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Making changes to WRLC NZ bib records</a:t>
            </a:r>
            <a:endParaRPr/>
          </a:p>
        </p:txBody>
      </p:sp>
      <p:sp>
        <p:nvSpPr>
          <p:cNvPr id="131" name="Google Shape;131;p2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fontScale="92500" lnSpcReduction="20000"/>
          </a:bodyPr>
          <a:lstStyle/>
          <a:p>
            <a:pPr indent="0" lvl="0" marL="0" rtl="0" algn="l">
              <a:spcBef>
                <a:spcPts val="0"/>
              </a:spcBef>
              <a:spcAft>
                <a:spcPts val="0"/>
              </a:spcAft>
              <a:buNone/>
            </a:pPr>
            <a:r>
              <a:rPr lang="en" u="sng">
                <a:solidFill>
                  <a:schemeClr val="hlink"/>
                </a:solidFill>
                <a:hlinkClick r:id="rId3"/>
              </a:rPr>
              <a:t>https://docs.google.com/document/d/1eUpiPopzSuJ-W6Cnc1kDrTJ_RakaAJb9isVcLBmnArA/edit?usp=sharing</a:t>
            </a:r>
            <a:r>
              <a:rPr lang="en"/>
              <a:t>  </a:t>
            </a:r>
            <a:endParaRPr/>
          </a:p>
          <a:p>
            <a:pPr indent="0" lvl="0" marL="0" rtl="0" algn="l">
              <a:spcBef>
                <a:spcPts val="1200"/>
              </a:spcBef>
              <a:spcAft>
                <a:spcPts val="0"/>
              </a:spcAft>
              <a:buNone/>
            </a:pPr>
            <a:r>
              <a:rPr lang="en"/>
              <a:t>Main takeaways from this document :</a:t>
            </a:r>
            <a:endParaRPr/>
          </a:p>
          <a:p>
            <a:pPr indent="-334327" lvl="0" marL="457200" rtl="0" algn="l">
              <a:spcBef>
                <a:spcPts val="1200"/>
              </a:spcBef>
              <a:spcAft>
                <a:spcPts val="0"/>
              </a:spcAft>
              <a:buSzPct val="100000"/>
              <a:buAutoNum type="arabicPeriod"/>
            </a:pPr>
            <a:r>
              <a:rPr lang="en"/>
              <a:t>If your institution is the only one with holdings, you may make any changes you’d like without consultation so long as they follow the general </a:t>
            </a:r>
            <a:r>
              <a:rPr b="1" i="1" lang="en">
                <a:solidFill>
                  <a:schemeClr val="accent3"/>
                </a:solidFill>
              </a:rPr>
              <a:t>NZ Bib Record Policies</a:t>
            </a:r>
            <a:r>
              <a:rPr lang="en"/>
              <a:t> document</a:t>
            </a:r>
            <a:endParaRPr/>
          </a:p>
          <a:p>
            <a:pPr indent="-334327" lvl="0" marL="457200" rtl="0" algn="l">
              <a:spcBef>
                <a:spcPts val="0"/>
              </a:spcBef>
              <a:spcAft>
                <a:spcPts val="0"/>
              </a:spcAft>
              <a:buSzPct val="100000"/>
              <a:buAutoNum type="arabicPeriod"/>
            </a:pPr>
            <a:r>
              <a:rPr lang="en"/>
              <a:t>You can update metadata standards (AACR2 to RDA), update access points, edit obvious typos, and edit transcribed elements (if you have the item in hand) all without consultation</a:t>
            </a:r>
            <a:endParaRPr/>
          </a:p>
          <a:p>
            <a:pPr indent="-334327" lvl="0" marL="457200" rtl="0" algn="l">
              <a:spcBef>
                <a:spcPts val="0"/>
              </a:spcBef>
              <a:spcAft>
                <a:spcPts val="0"/>
              </a:spcAft>
              <a:buSzPct val="100000"/>
              <a:buAutoNum type="arabicPeriod"/>
            </a:pPr>
            <a:r>
              <a:rPr lang="en"/>
              <a:t>You must consult institutions with holdings IF you are editing transcription elements without the item in hand, if there will be major changes not related to the above, if you are running a batch job on NZ records, or if you are closing a serial record.</a:t>
            </a:r>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sp>
        <p:nvSpPr>
          <p:cNvPr id="136" name="Google Shape;136;p2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Formatting Copy-specific metadata</a:t>
            </a:r>
            <a:endParaRPr/>
          </a:p>
        </p:txBody>
      </p:sp>
      <p:sp>
        <p:nvSpPr>
          <p:cNvPr id="137" name="Google Shape;137;p2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lnSpcReduction="10000"/>
          </a:bodyPr>
          <a:lstStyle/>
          <a:p>
            <a:pPr indent="0" lvl="0" marL="0" rtl="0" algn="l">
              <a:spcBef>
                <a:spcPts val="0"/>
              </a:spcBef>
              <a:spcAft>
                <a:spcPts val="0"/>
              </a:spcAft>
              <a:buNone/>
            </a:pPr>
            <a:r>
              <a:rPr lang="en" u="sng">
                <a:solidFill>
                  <a:schemeClr val="hlink"/>
                </a:solidFill>
                <a:hlinkClick r:id="rId3"/>
              </a:rPr>
              <a:t>https://docs.google.com/document/d/1sEff8lBoT_4dvzLk0QQ5m8qC1lCSTTEzzsuzVOxQJ8I/edit?usp=sharing</a:t>
            </a:r>
            <a:r>
              <a:rPr lang="en"/>
              <a:t> </a:t>
            </a:r>
            <a:endParaRPr/>
          </a:p>
          <a:p>
            <a:pPr indent="0" lvl="0" marL="0" rtl="0" algn="l">
              <a:spcBef>
                <a:spcPts val="1200"/>
              </a:spcBef>
              <a:spcAft>
                <a:spcPts val="0"/>
              </a:spcAft>
              <a:buNone/>
            </a:pPr>
            <a:r>
              <a:rPr lang="en"/>
              <a:t>Main takeaways from this document :</a:t>
            </a:r>
            <a:endParaRPr/>
          </a:p>
          <a:p>
            <a:pPr indent="-342900" lvl="0" marL="457200" rtl="0" algn="l">
              <a:spcBef>
                <a:spcPts val="1200"/>
              </a:spcBef>
              <a:spcAft>
                <a:spcPts val="0"/>
              </a:spcAft>
              <a:buSzPts val="1800"/>
              <a:buAutoNum type="arabicPeriod"/>
            </a:pPr>
            <a:r>
              <a:rPr lang="en"/>
              <a:t>Copy-specific metadata can be added to holdings records. The specific fields and formats that are allowed are in this document</a:t>
            </a:r>
            <a:endParaRPr/>
          </a:p>
          <a:p>
            <a:pPr indent="-342900" lvl="0" marL="457200" rtl="0" algn="l">
              <a:spcBef>
                <a:spcPts val="0"/>
              </a:spcBef>
              <a:spcAft>
                <a:spcPts val="0"/>
              </a:spcAft>
              <a:buSzPts val="1800"/>
              <a:buAutoNum type="arabicPeriod"/>
            </a:pPr>
            <a:r>
              <a:rPr lang="en"/>
              <a:t>Copy-specific metadata can be added to NZ records if fields are intended for public display/access. The specific fields and formats allowed are in this document</a:t>
            </a:r>
            <a:endParaRPr/>
          </a:p>
          <a:p>
            <a:pPr indent="0" lvl="0" marL="457200" rtl="0" algn="l">
              <a:spcBef>
                <a:spcPts val="1200"/>
              </a:spcBef>
              <a:spcAft>
                <a:spcPts val="1200"/>
              </a:spcAft>
              <a:buNone/>
            </a:pPr>
            <a:r>
              <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2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Posting on the Metadata Basecamp</a:t>
            </a:r>
            <a:endParaRPr/>
          </a:p>
        </p:txBody>
      </p:sp>
      <p:sp>
        <p:nvSpPr>
          <p:cNvPr id="143" name="Google Shape;143;p2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a:t>Where do you consult other institutions? The WRLC Metadata Basecamp</a:t>
            </a:r>
            <a:endParaRPr/>
          </a:p>
          <a:p>
            <a:pPr indent="-342900" lvl="0" marL="457200" rtl="0" algn="l">
              <a:spcBef>
                <a:spcPts val="1200"/>
              </a:spcBef>
              <a:spcAft>
                <a:spcPts val="0"/>
              </a:spcAft>
              <a:buSzPts val="1800"/>
              <a:buChar char="●"/>
            </a:pPr>
            <a:r>
              <a:rPr lang="en"/>
              <a:t>Request access to Basecamp via the WRLC Service Desk (email </a:t>
            </a:r>
            <a:r>
              <a:rPr lang="en" u="sng">
                <a:solidFill>
                  <a:schemeClr val="hlink"/>
                </a:solidFill>
                <a:hlinkClick r:id="rId3"/>
              </a:rPr>
              <a:t>servicedesk@wrlc.org</a:t>
            </a:r>
            <a:r>
              <a:rPr lang="en"/>
              <a:t> OR go to </a:t>
            </a:r>
            <a:r>
              <a:rPr lang="en" u="sng">
                <a:solidFill>
                  <a:schemeClr val="accent5"/>
                </a:solidFill>
                <a:hlinkClick r:id="rId4">
                  <a:extLst>
                    <a:ext uri="{A12FA001-AC4F-418D-AE19-62706E023703}">
                      <ahyp:hlinkClr val="tx"/>
                    </a:ext>
                  </a:extLst>
                </a:hlinkClick>
              </a:rPr>
              <a:t>https://servicedesk.wrlc.org</a:t>
            </a:r>
            <a:r>
              <a:rPr lang="en"/>
              <a:t>)</a:t>
            </a:r>
            <a:endParaRPr/>
          </a:p>
          <a:p>
            <a:pPr indent="-342900" lvl="0" marL="457200" rtl="0" algn="l">
              <a:spcBef>
                <a:spcPts val="0"/>
              </a:spcBef>
              <a:spcAft>
                <a:spcPts val="0"/>
              </a:spcAft>
              <a:buSzPts val="1800"/>
              <a:buChar char="●"/>
            </a:pPr>
            <a:r>
              <a:rPr lang="en"/>
              <a:t>Add your institution initials to your name</a:t>
            </a:r>
            <a:endParaRPr/>
          </a:p>
          <a:p>
            <a:pPr indent="-342900" lvl="0" marL="457200" rtl="0" algn="l">
              <a:spcBef>
                <a:spcPts val="0"/>
              </a:spcBef>
              <a:spcAft>
                <a:spcPts val="0"/>
              </a:spcAft>
              <a:buSzPts val="1800"/>
              <a:buChar char="●"/>
            </a:pPr>
            <a:r>
              <a:rPr lang="en"/>
              <a:t>When posting : </a:t>
            </a:r>
            <a:endParaRPr/>
          </a:p>
          <a:p>
            <a:pPr indent="-317500" lvl="1" marL="914400" rtl="0" algn="l">
              <a:spcBef>
                <a:spcPts val="0"/>
              </a:spcBef>
              <a:spcAft>
                <a:spcPts val="0"/>
              </a:spcAft>
              <a:buSzPts val="1400"/>
              <a:buChar char="○"/>
            </a:pPr>
            <a:r>
              <a:rPr lang="en"/>
              <a:t>Choose the correct category</a:t>
            </a:r>
            <a:endParaRPr/>
          </a:p>
          <a:p>
            <a:pPr indent="-317500" lvl="1" marL="914400" rtl="0" algn="l">
              <a:spcBef>
                <a:spcPts val="0"/>
              </a:spcBef>
              <a:spcAft>
                <a:spcPts val="0"/>
              </a:spcAft>
              <a:buSzPts val="1400"/>
              <a:buChar char="○"/>
            </a:pPr>
            <a:r>
              <a:rPr lang="en"/>
              <a:t>Include necessary information : Network Id, OCLC number, Institutions with holdings attached</a:t>
            </a:r>
            <a:endParaRPr/>
          </a:p>
          <a:p>
            <a:pPr indent="-317500" lvl="1" marL="914400" rtl="0" algn="l">
              <a:spcBef>
                <a:spcPts val="0"/>
              </a:spcBef>
              <a:spcAft>
                <a:spcPts val="0"/>
              </a:spcAft>
              <a:buSzPts val="1400"/>
              <a:buChar char="○"/>
            </a:pPr>
            <a:r>
              <a:rPr lang="en"/>
              <a:t>Notify the correct people</a:t>
            </a:r>
            <a:endParaRPr/>
          </a:p>
          <a:p>
            <a:pPr indent="0" lvl="0" marL="0" rtl="0" algn="l">
              <a:spcBef>
                <a:spcPts val="1200"/>
              </a:spcBef>
              <a:spcAft>
                <a:spcPts val="120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sp>
        <p:nvSpPr>
          <p:cNvPr id="148" name="Google Shape;148;p2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Q&amp;A</a:t>
            </a:r>
            <a:endParaRPr/>
          </a:p>
        </p:txBody>
      </p:sp>
      <p:sp>
        <p:nvSpPr>
          <p:cNvPr id="149" name="Google Shape;149;p28"/>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Please type your questions in the chat OR raise your hand</a:t>
            </a:r>
            <a:endParaRPr sz="1600"/>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 name="Shape 62"/>
        <p:cNvGrpSpPr/>
        <p:nvPr/>
      </p:nvGrpSpPr>
      <p:grpSpPr>
        <a:xfrm>
          <a:off x="0" y="0"/>
          <a:ext cx="0" cy="0"/>
          <a:chOff x="0" y="0"/>
          <a:chExt cx="0" cy="0"/>
        </a:xfrm>
      </p:grpSpPr>
      <p:sp>
        <p:nvSpPr>
          <p:cNvPr id="63" name="Google Shape;63;p14"/>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i="1" lang="en"/>
              <a:t>Metadata in the WRLC/Alma</a:t>
            </a:r>
            <a:r>
              <a:rPr lang="en"/>
              <a:t> Sessions</a:t>
            </a:r>
            <a:endParaRPr/>
          </a:p>
        </p:txBody>
      </p:sp>
      <p:sp>
        <p:nvSpPr>
          <p:cNvPr id="64" name="Google Shape;64;p1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Session 1 | What you need to know : WRLC Overview</a:t>
            </a:r>
            <a:endParaRPr/>
          </a:p>
          <a:p>
            <a:pPr indent="-317500" lvl="1" marL="914400" rtl="0" algn="l">
              <a:spcBef>
                <a:spcPts val="0"/>
              </a:spcBef>
              <a:spcAft>
                <a:spcPts val="0"/>
              </a:spcAft>
              <a:buSzPts val="1400"/>
              <a:buChar char="○"/>
            </a:pPr>
            <a:r>
              <a:rPr lang="en"/>
              <a:t>Tuesday, October 18, </a:t>
            </a:r>
            <a:r>
              <a:rPr i="1" lang="en"/>
              <a:t>2pm - 3pm</a:t>
            </a:r>
            <a:endParaRPr i="1"/>
          </a:p>
          <a:p>
            <a:pPr indent="-317500" lvl="1" marL="914400" rtl="0" algn="l">
              <a:spcBef>
                <a:spcPts val="0"/>
              </a:spcBef>
              <a:spcAft>
                <a:spcPts val="0"/>
              </a:spcAft>
              <a:buSzPts val="1400"/>
              <a:buChar char="○"/>
            </a:pPr>
            <a:r>
              <a:rPr lang="en"/>
              <a:t>Jackie Saavedra, Consortial </a:t>
            </a:r>
            <a:r>
              <a:rPr lang="en"/>
              <a:t>Network</a:t>
            </a:r>
            <a:r>
              <a:rPr lang="en"/>
              <a:t> Zone Manager, WRLC</a:t>
            </a:r>
            <a:endParaRPr/>
          </a:p>
          <a:p>
            <a:pPr indent="-342900" lvl="0" marL="457200" rtl="0" algn="l">
              <a:spcBef>
                <a:spcPts val="0"/>
              </a:spcBef>
              <a:spcAft>
                <a:spcPts val="0"/>
              </a:spcAft>
              <a:buSzPts val="1800"/>
              <a:buChar char="●"/>
            </a:pPr>
            <a:r>
              <a:rPr lang="en"/>
              <a:t>Session 2 | Alma Introduction</a:t>
            </a:r>
            <a:endParaRPr/>
          </a:p>
          <a:p>
            <a:pPr indent="-317500" lvl="1" marL="914400" rtl="0" algn="l">
              <a:spcBef>
                <a:spcPts val="0"/>
              </a:spcBef>
              <a:spcAft>
                <a:spcPts val="0"/>
              </a:spcAft>
              <a:buSzPts val="1400"/>
              <a:buChar char="○"/>
            </a:pPr>
            <a:r>
              <a:rPr lang="en"/>
              <a:t>Tuesday, October 25, </a:t>
            </a:r>
            <a:r>
              <a:rPr i="1" lang="en"/>
              <a:t>2pm - 3pm</a:t>
            </a:r>
            <a:endParaRPr i="1"/>
          </a:p>
          <a:p>
            <a:pPr indent="-317500" lvl="1" marL="914400" rtl="0" algn="l">
              <a:spcBef>
                <a:spcPts val="0"/>
              </a:spcBef>
              <a:spcAft>
                <a:spcPts val="0"/>
              </a:spcAft>
              <a:buSzPts val="1400"/>
              <a:buChar char="○"/>
            </a:pPr>
            <a:r>
              <a:rPr lang="en"/>
              <a:t>Jen Froetschel, Metadata Services Librarian, George Washington University</a:t>
            </a:r>
            <a:endParaRPr/>
          </a:p>
          <a:p>
            <a:pPr indent="-342900" lvl="0" marL="457200" rtl="0" algn="l">
              <a:spcBef>
                <a:spcPts val="0"/>
              </a:spcBef>
              <a:spcAft>
                <a:spcPts val="0"/>
              </a:spcAft>
              <a:buSzPts val="1800"/>
              <a:buChar char="●"/>
            </a:pPr>
            <a:r>
              <a:rPr lang="en"/>
              <a:t>Session 3 | Using the Metadata Editor</a:t>
            </a:r>
            <a:endParaRPr/>
          </a:p>
          <a:p>
            <a:pPr indent="-317500" lvl="1" marL="914400" rtl="0" algn="l">
              <a:spcBef>
                <a:spcPts val="0"/>
              </a:spcBef>
              <a:spcAft>
                <a:spcPts val="0"/>
              </a:spcAft>
              <a:buSzPts val="1400"/>
              <a:buChar char="○"/>
            </a:pPr>
            <a:r>
              <a:rPr lang="en"/>
              <a:t>Tuesday, November 1, </a:t>
            </a:r>
            <a:r>
              <a:rPr i="1" lang="en"/>
              <a:t>2pm - 3pm</a:t>
            </a:r>
            <a:endParaRPr i="1"/>
          </a:p>
          <a:p>
            <a:pPr indent="-317500" lvl="1" marL="914400" rtl="0" algn="l">
              <a:spcBef>
                <a:spcPts val="0"/>
              </a:spcBef>
              <a:spcAft>
                <a:spcPts val="0"/>
              </a:spcAft>
              <a:buSzPts val="1400"/>
              <a:buChar char="○"/>
            </a:pPr>
            <a:r>
              <a:rPr lang="en"/>
              <a:t>Robert Bratton, Head of Cataloging &amp; Metadata, George Washington University Law School</a:t>
            </a:r>
            <a:endParaRPr/>
          </a:p>
          <a:p>
            <a:pPr indent="-342900" lvl="0" marL="457200" rtl="0" algn="l">
              <a:spcBef>
                <a:spcPts val="0"/>
              </a:spcBef>
              <a:spcAft>
                <a:spcPts val="0"/>
              </a:spcAft>
              <a:buSzPts val="1800"/>
              <a:buChar char="●"/>
            </a:pPr>
            <a:r>
              <a:rPr lang="en"/>
              <a:t>Session 4 | Advanced Alma Topics</a:t>
            </a:r>
            <a:endParaRPr/>
          </a:p>
          <a:p>
            <a:pPr indent="-317500" lvl="1" marL="914400" rtl="0" algn="l">
              <a:spcBef>
                <a:spcPts val="0"/>
              </a:spcBef>
              <a:spcAft>
                <a:spcPts val="0"/>
              </a:spcAft>
              <a:buSzPts val="1400"/>
              <a:buChar char="○"/>
            </a:pPr>
            <a:r>
              <a:rPr lang="en"/>
              <a:t>Tuesday, November 8, </a:t>
            </a:r>
            <a:r>
              <a:rPr i="1" lang="en"/>
              <a:t>2pm - 3pm</a:t>
            </a:r>
            <a:endParaRPr i="1"/>
          </a:p>
          <a:p>
            <a:pPr indent="-317500" lvl="1" marL="914400" rtl="0" algn="l">
              <a:spcBef>
                <a:spcPts val="0"/>
              </a:spcBef>
              <a:spcAft>
                <a:spcPts val="0"/>
              </a:spcAft>
              <a:buSzPts val="1400"/>
              <a:buChar char="○"/>
            </a:pPr>
            <a:r>
              <a:rPr lang="en"/>
              <a:t>Matthew Bright, Director of Resource Description, George Washington University</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 name="Shape 68"/>
        <p:cNvGrpSpPr/>
        <p:nvPr/>
      </p:nvGrpSpPr>
      <p:grpSpPr>
        <a:xfrm>
          <a:off x="0" y="0"/>
          <a:ext cx="0" cy="0"/>
          <a:chOff x="0" y="0"/>
          <a:chExt cx="0" cy="0"/>
        </a:xfrm>
      </p:grpSpPr>
      <p:sp>
        <p:nvSpPr>
          <p:cNvPr id="69" name="Google Shape;69;p15"/>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WRLC Overview</a:t>
            </a:r>
            <a:endParaRPr/>
          </a:p>
        </p:txBody>
      </p:sp>
      <p:sp>
        <p:nvSpPr>
          <p:cNvPr id="70" name="Google Shape;70;p15"/>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WRLC Welcome Page </a:t>
            </a:r>
            <a:r>
              <a:rPr lang="en" sz="1600"/>
              <a:t>[</a:t>
            </a:r>
            <a:r>
              <a:rPr lang="en" sz="1600" u="sng">
                <a:solidFill>
                  <a:schemeClr val="hlink"/>
                </a:solidFill>
                <a:hlinkClick r:id="rId3"/>
              </a:rPr>
              <a:t>https://wrlc.org/welcome</a:t>
            </a:r>
            <a:r>
              <a:rPr lang="en" sz="1600"/>
              <a:t>]</a:t>
            </a:r>
            <a:endParaRPr sz="1600"/>
          </a:p>
          <a:p>
            <a:pPr indent="-342900" lvl="0" marL="457200" rtl="0" algn="l">
              <a:spcBef>
                <a:spcPts val="0"/>
              </a:spcBef>
              <a:spcAft>
                <a:spcPts val="0"/>
              </a:spcAft>
              <a:buSzPts val="1800"/>
              <a:buChar char="●"/>
            </a:pPr>
            <a:r>
              <a:rPr lang="en"/>
              <a:t>Intranet </a:t>
            </a:r>
            <a:r>
              <a:rPr lang="en" sz="1600"/>
              <a:t>[</a:t>
            </a:r>
            <a:r>
              <a:rPr lang="en" sz="1600" u="sng">
                <a:solidFill>
                  <a:schemeClr val="hlink"/>
                </a:solidFill>
                <a:hlinkClick r:id="rId4"/>
              </a:rPr>
              <a:t>https://libraries.wrlc.org</a:t>
            </a:r>
            <a:r>
              <a:rPr lang="en" sz="1600"/>
              <a:t>]</a:t>
            </a:r>
            <a:r>
              <a:rPr lang="en"/>
              <a:t> </a:t>
            </a:r>
            <a:endParaRPr/>
          </a:p>
          <a:p>
            <a:pPr indent="-342900" lvl="0" marL="457200" rtl="0" algn="l">
              <a:spcBef>
                <a:spcPts val="0"/>
              </a:spcBef>
              <a:spcAft>
                <a:spcPts val="0"/>
              </a:spcAft>
              <a:buSzPts val="1800"/>
              <a:buChar char="●"/>
            </a:pPr>
            <a:r>
              <a:rPr lang="en"/>
              <a:t>What WRLC offers</a:t>
            </a:r>
            <a:endParaRPr/>
          </a:p>
          <a:p>
            <a:pPr indent="-317500" lvl="1" marL="914400" rtl="0" algn="l">
              <a:spcBef>
                <a:spcPts val="0"/>
              </a:spcBef>
              <a:spcAft>
                <a:spcPts val="0"/>
              </a:spcAft>
              <a:buSzPts val="1400"/>
              <a:buChar char="○"/>
            </a:pPr>
            <a:r>
              <a:rPr lang="en"/>
              <a:t>Shared online catalog</a:t>
            </a:r>
            <a:endParaRPr/>
          </a:p>
          <a:p>
            <a:pPr indent="-317500" lvl="1" marL="914400" rtl="0" algn="l">
              <a:spcBef>
                <a:spcPts val="0"/>
              </a:spcBef>
              <a:spcAft>
                <a:spcPts val="0"/>
              </a:spcAft>
              <a:buSzPts val="1400"/>
              <a:buChar char="○"/>
            </a:pPr>
            <a:r>
              <a:rPr lang="en"/>
              <a:t>Shared Collections Facility</a:t>
            </a:r>
            <a:endParaRPr/>
          </a:p>
          <a:p>
            <a:pPr indent="-317500" lvl="1" marL="914400" rtl="0" algn="l">
              <a:spcBef>
                <a:spcPts val="0"/>
              </a:spcBef>
              <a:spcAft>
                <a:spcPts val="0"/>
              </a:spcAft>
              <a:buSzPts val="1400"/>
              <a:buChar char="○"/>
            </a:pPr>
            <a:r>
              <a:rPr lang="en"/>
              <a:t>Service Desk </a:t>
            </a:r>
            <a:r>
              <a:rPr lang="en" sz="1200"/>
              <a:t>[</a:t>
            </a:r>
            <a:r>
              <a:rPr lang="en" sz="1200" u="sng">
                <a:solidFill>
                  <a:schemeClr val="hlink"/>
                </a:solidFill>
                <a:hlinkClick r:id="rId5"/>
              </a:rPr>
              <a:t>https://www.libraries.wrlc.org/service-level-objectives/service-desk-slo</a:t>
            </a:r>
            <a:r>
              <a:rPr lang="en" sz="1200"/>
              <a:t>]</a:t>
            </a:r>
            <a:endParaRPr sz="1200"/>
          </a:p>
          <a:p>
            <a:pPr indent="-317500" lvl="2" marL="1371600" rtl="0" algn="l">
              <a:spcBef>
                <a:spcPts val="0"/>
              </a:spcBef>
              <a:spcAft>
                <a:spcPts val="0"/>
              </a:spcAft>
              <a:buSzPts val="1400"/>
              <a:buChar char="■"/>
            </a:pPr>
            <a:r>
              <a:rPr lang="en"/>
              <a:t>Send email to </a:t>
            </a:r>
            <a:r>
              <a:rPr lang="en" u="sng">
                <a:solidFill>
                  <a:schemeClr val="hlink"/>
                </a:solidFill>
                <a:hlinkClick r:id="rId6"/>
              </a:rPr>
              <a:t>servicedesk@wrlc.org</a:t>
            </a:r>
            <a:endParaRPr/>
          </a:p>
          <a:p>
            <a:pPr indent="-317500" lvl="2" marL="1371600" rtl="0" algn="l">
              <a:spcBef>
                <a:spcPts val="0"/>
              </a:spcBef>
              <a:spcAft>
                <a:spcPts val="0"/>
              </a:spcAft>
              <a:buSzPts val="1400"/>
              <a:buChar char="■"/>
            </a:pPr>
            <a:r>
              <a:rPr lang="en"/>
              <a:t>OR go to </a:t>
            </a:r>
            <a:r>
              <a:rPr lang="en" u="sng">
                <a:solidFill>
                  <a:schemeClr val="hlink"/>
                </a:solidFill>
                <a:hlinkClick r:id="rId7"/>
              </a:rPr>
              <a:t>https://servicedesk.wrlc.org</a:t>
            </a:r>
            <a:r>
              <a:rPr lang="en"/>
              <a:t> </a:t>
            </a:r>
            <a:endParaRPr/>
          </a:p>
          <a:p>
            <a:pPr indent="0" lvl="0" marL="0" rtl="0" algn="l">
              <a:spcBef>
                <a:spcPts val="1200"/>
              </a:spcBef>
              <a:spcAft>
                <a:spcPts val="120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WRLC Overview</a:t>
            </a:r>
            <a:endParaRPr/>
          </a:p>
        </p:txBody>
      </p:sp>
      <p:sp>
        <p:nvSpPr>
          <p:cNvPr id="76" name="Google Shape;76;p16"/>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Committees </a:t>
            </a:r>
            <a:r>
              <a:rPr lang="en" sz="1600"/>
              <a:t>[</a:t>
            </a:r>
            <a:r>
              <a:rPr lang="en" sz="1600" u="sng">
                <a:solidFill>
                  <a:schemeClr val="hlink"/>
                </a:solidFill>
                <a:hlinkClick r:id="rId3"/>
              </a:rPr>
              <a:t>https://www.libraries.wrlc.org/introduction-participants-wrlc-committees-and-task-forces/governance</a:t>
            </a:r>
            <a:r>
              <a:rPr lang="en" sz="1600"/>
              <a:t>]</a:t>
            </a:r>
            <a:endParaRPr sz="1600"/>
          </a:p>
          <a:p>
            <a:pPr indent="-317500" lvl="1" marL="914400" rtl="0" algn="l">
              <a:spcBef>
                <a:spcPts val="0"/>
              </a:spcBef>
              <a:spcAft>
                <a:spcPts val="0"/>
              </a:spcAft>
              <a:buSzPts val="1400"/>
              <a:buChar char="○"/>
            </a:pPr>
            <a:r>
              <a:rPr lang="en"/>
              <a:t>Library Directors Council (LDC)</a:t>
            </a:r>
            <a:endParaRPr/>
          </a:p>
          <a:p>
            <a:pPr indent="-317500" lvl="2" marL="1371600" rtl="0" algn="l">
              <a:spcBef>
                <a:spcPts val="0"/>
              </a:spcBef>
              <a:spcAft>
                <a:spcPts val="0"/>
              </a:spcAft>
              <a:buSzPts val="1400"/>
              <a:buChar char="■"/>
            </a:pPr>
            <a:r>
              <a:rPr lang="en"/>
              <a:t>Steering Committee</a:t>
            </a:r>
            <a:endParaRPr/>
          </a:p>
          <a:p>
            <a:pPr indent="-317500" lvl="3" marL="1828800" rtl="0" algn="l">
              <a:spcBef>
                <a:spcPts val="0"/>
              </a:spcBef>
              <a:spcAft>
                <a:spcPts val="0"/>
              </a:spcAft>
              <a:buSzPts val="1400"/>
              <a:buChar char="●"/>
            </a:pPr>
            <a:r>
              <a:rPr lang="en"/>
              <a:t>Metadata Committee</a:t>
            </a:r>
            <a:endParaRPr/>
          </a:p>
          <a:p>
            <a:pPr indent="-317500" lvl="3" marL="1828800" rtl="0" algn="l">
              <a:spcBef>
                <a:spcPts val="0"/>
              </a:spcBef>
              <a:spcAft>
                <a:spcPts val="0"/>
              </a:spcAft>
              <a:buSzPts val="1400"/>
              <a:buChar char="●"/>
            </a:pPr>
            <a:r>
              <a:rPr lang="en"/>
              <a:t>E-Resources Committee</a:t>
            </a:r>
            <a:endParaRPr/>
          </a:p>
          <a:p>
            <a:pPr indent="-317500" lvl="3" marL="1828800" rtl="0" algn="l">
              <a:spcBef>
                <a:spcPts val="0"/>
              </a:spcBef>
              <a:spcAft>
                <a:spcPts val="0"/>
              </a:spcAft>
              <a:buSzPts val="1400"/>
              <a:buChar char="●"/>
            </a:pPr>
            <a:r>
              <a:rPr lang="en"/>
              <a:t>Alma/Primo Advisory Committee (APAC)</a:t>
            </a:r>
            <a:endParaRPr/>
          </a:p>
          <a:p>
            <a:pPr indent="-317500" lvl="3" marL="1828800" rtl="0" algn="l">
              <a:spcBef>
                <a:spcPts val="0"/>
              </a:spcBef>
              <a:spcAft>
                <a:spcPts val="0"/>
              </a:spcAft>
              <a:buSzPts val="1400"/>
              <a:buChar char="●"/>
            </a:pPr>
            <a:r>
              <a:rPr lang="en"/>
              <a:t>Resource Sharing Advisory Committee (RSAC)</a:t>
            </a:r>
            <a:endParaRPr/>
          </a:p>
          <a:p>
            <a:pPr indent="-317500" lvl="3" marL="1828800" rtl="0" algn="l">
              <a:spcBef>
                <a:spcPts val="0"/>
              </a:spcBef>
              <a:spcAft>
                <a:spcPts val="0"/>
              </a:spcAft>
              <a:buSzPts val="1400"/>
              <a:buChar char="●"/>
            </a:pPr>
            <a:r>
              <a:rPr lang="en"/>
              <a:t>Coordinated Collections Committee (CCC)</a:t>
            </a:r>
            <a:endParaRPr/>
          </a:p>
          <a:p>
            <a:pPr indent="-317500" lvl="3" marL="1828800" rtl="0" algn="l">
              <a:spcBef>
                <a:spcPts val="0"/>
              </a:spcBef>
              <a:spcAft>
                <a:spcPts val="0"/>
              </a:spcAft>
              <a:buSzPts val="1400"/>
              <a:buChar char="●"/>
            </a:pPr>
            <a:r>
              <a:rPr lang="en"/>
              <a:t>Sharing Expertise Committee (SEC)</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WRLC Overview</a:t>
            </a:r>
            <a:endParaRPr/>
          </a:p>
        </p:txBody>
      </p:sp>
      <p:sp>
        <p:nvSpPr>
          <p:cNvPr id="82" name="Google Shape;82;p17"/>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Newsletter </a:t>
            </a:r>
            <a:r>
              <a:rPr lang="en" sz="1600"/>
              <a:t>[</a:t>
            </a:r>
            <a:r>
              <a:rPr lang="en" sz="1600" u="sng">
                <a:solidFill>
                  <a:schemeClr val="accent5"/>
                </a:solidFill>
                <a:hlinkClick r:id="rId3">
                  <a:extLst>
                    <a:ext uri="{A12FA001-AC4F-418D-AE19-62706E023703}">
                      <ahyp:hlinkClr val="tx"/>
                    </a:ext>
                  </a:extLst>
                </a:hlinkClick>
              </a:rPr>
              <a:t>https://www.libraries.wrlc.org/newsletter</a:t>
            </a:r>
            <a:r>
              <a:rPr lang="en" sz="1600"/>
              <a:t>]</a:t>
            </a:r>
            <a:endParaRPr sz="1600"/>
          </a:p>
          <a:p>
            <a:pPr indent="-342900" lvl="0" marL="457200" rtl="0" algn="l">
              <a:spcBef>
                <a:spcPts val="0"/>
              </a:spcBef>
              <a:spcAft>
                <a:spcPts val="0"/>
              </a:spcAft>
              <a:buSzPts val="1800"/>
              <a:buChar char="●"/>
            </a:pPr>
            <a:r>
              <a:rPr lang="en"/>
              <a:t>Basecamp </a:t>
            </a:r>
            <a:endParaRPr sz="1600"/>
          </a:p>
          <a:p>
            <a:pPr indent="-317500" lvl="1" marL="914400" rtl="0" algn="l">
              <a:spcBef>
                <a:spcPts val="0"/>
              </a:spcBef>
              <a:spcAft>
                <a:spcPts val="0"/>
              </a:spcAft>
              <a:buSzPts val="1400"/>
              <a:buChar char="○"/>
            </a:pPr>
            <a:r>
              <a:rPr lang="en"/>
              <a:t>Metadata</a:t>
            </a:r>
            <a:endParaRPr/>
          </a:p>
          <a:p>
            <a:pPr indent="-317500" lvl="1" marL="914400" rtl="0" algn="l">
              <a:spcBef>
                <a:spcPts val="0"/>
              </a:spcBef>
              <a:spcAft>
                <a:spcPts val="0"/>
              </a:spcAft>
              <a:buSzPts val="1400"/>
              <a:buChar char="○"/>
            </a:pPr>
            <a:r>
              <a:rPr lang="en"/>
              <a:t>E-Resources</a:t>
            </a:r>
            <a:endParaRPr/>
          </a:p>
          <a:p>
            <a:pPr indent="-317500" lvl="1" marL="914400" rtl="0" algn="l">
              <a:spcBef>
                <a:spcPts val="0"/>
              </a:spcBef>
              <a:spcAft>
                <a:spcPts val="0"/>
              </a:spcAft>
              <a:buSzPts val="1400"/>
              <a:buChar char="○"/>
            </a:pPr>
            <a:r>
              <a:rPr lang="en"/>
              <a:t>RSAC</a:t>
            </a:r>
            <a:endParaRPr/>
          </a:p>
          <a:p>
            <a:pPr indent="-317500" lvl="1" marL="914400" rtl="0" algn="l">
              <a:spcBef>
                <a:spcPts val="0"/>
              </a:spcBef>
              <a:spcAft>
                <a:spcPts val="0"/>
              </a:spcAft>
              <a:buSzPts val="1400"/>
              <a:buChar char="○"/>
            </a:pPr>
            <a:r>
              <a:rPr lang="en"/>
              <a:t>Analytics</a:t>
            </a:r>
            <a:endParaRPr/>
          </a:p>
          <a:p>
            <a:pPr indent="-317500" lvl="1" marL="914400" rtl="0" algn="l">
              <a:spcBef>
                <a:spcPts val="0"/>
              </a:spcBef>
              <a:spcAft>
                <a:spcPts val="0"/>
              </a:spcAft>
              <a:buSzPts val="1400"/>
              <a:buChar char="○"/>
            </a:pPr>
            <a:r>
              <a:rPr lang="en"/>
              <a:t>Primo VE</a:t>
            </a:r>
            <a:endParaRPr/>
          </a:p>
          <a:p>
            <a:pPr indent="-317500" lvl="1" marL="914400" rtl="0" algn="l">
              <a:spcBef>
                <a:spcPts val="0"/>
              </a:spcBef>
              <a:spcAft>
                <a:spcPts val="0"/>
              </a:spcAft>
              <a:buSzPts val="1400"/>
              <a:buChar char="○"/>
            </a:pPr>
            <a:r>
              <a:rPr lang="en"/>
              <a:t>Ex Libris Idea Exchange</a:t>
            </a:r>
            <a:endParaRPr/>
          </a:p>
          <a:p>
            <a:pPr indent="-317500" lvl="1" marL="914400" rtl="0" algn="l">
              <a:spcBef>
                <a:spcPts val="0"/>
              </a:spcBef>
              <a:spcAft>
                <a:spcPts val="0"/>
              </a:spcAft>
              <a:buSzPts val="1400"/>
              <a:buChar char="○"/>
            </a:pPr>
            <a:r>
              <a:rPr lang="en"/>
              <a:t>General Alma/Primo Topics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WRLC &amp; Alma</a:t>
            </a:r>
            <a:endParaRPr/>
          </a:p>
        </p:txBody>
      </p:sp>
      <p:pic>
        <p:nvPicPr>
          <p:cNvPr descr="Uses building icons to show that the different institution zones connect to the network zone. " id="88" name="Google Shape;88;p18"/>
          <p:cNvPicPr preferRelativeResize="0"/>
          <p:nvPr/>
        </p:nvPicPr>
        <p:blipFill>
          <a:blip r:embed="rId3">
            <a:alphaModFix/>
          </a:blip>
          <a:stretch>
            <a:fillRect/>
          </a:stretch>
        </p:blipFill>
        <p:spPr>
          <a:xfrm>
            <a:off x="540263" y="1017725"/>
            <a:ext cx="5625067" cy="3820975"/>
          </a:xfrm>
          <a:prstGeom prst="rect">
            <a:avLst/>
          </a:prstGeom>
          <a:noFill/>
          <a:ln>
            <a:noFill/>
          </a:ln>
        </p:spPr>
      </p:pic>
      <p:sp>
        <p:nvSpPr>
          <p:cNvPr id="89" name="Google Shape;89;p18"/>
          <p:cNvSpPr txBox="1"/>
          <p:nvPr/>
        </p:nvSpPr>
        <p:spPr>
          <a:xfrm>
            <a:off x="6345250" y="1017725"/>
            <a:ext cx="2487000" cy="9234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600">
                <a:latin typeface="Proxima Nova"/>
                <a:ea typeface="Proxima Nova"/>
                <a:cs typeface="Proxima Nova"/>
                <a:sym typeface="Proxima Nova"/>
              </a:rPr>
              <a:t>The Network Zone (NZ) </a:t>
            </a:r>
            <a:endParaRPr sz="1600">
              <a:latin typeface="Proxima Nova"/>
              <a:ea typeface="Proxima Nova"/>
              <a:cs typeface="Proxima Nova"/>
              <a:sym typeface="Proxima Nova"/>
            </a:endParaRPr>
          </a:p>
          <a:p>
            <a:pPr indent="0" lvl="0" marL="0" rtl="0" algn="l">
              <a:spcBef>
                <a:spcPts val="0"/>
              </a:spcBef>
              <a:spcAft>
                <a:spcPts val="0"/>
              </a:spcAft>
              <a:buNone/>
            </a:pPr>
            <a:r>
              <a:rPr lang="en" sz="1600">
                <a:latin typeface="Proxima Nova"/>
                <a:ea typeface="Proxima Nova"/>
                <a:cs typeface="Proxima Nova"/>
                <a:sym typeface="Proxima Nova"/>
              </a:rPr>
              <a:t>is a collaborative network of Institution Zones (IZ)</a:t>
            </a:r>
            <a:endParaRPr sz="1600">
              <a:latin typeface="Proxima Nova"/>
              <a:ea typeface="Proxima Nova"/>
              <a:cs typeface="Proxima Nova"/>
              <a:sym typeface="Proxima Nova"/>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WRLC Institution Zones</a:t>
            </a:r>
            <a:endParaRPr/>
          </a:p>
        </p:txBody>
      </p:sp>
      <p:sp>
        <p:nvSpPr>
          <p:cNvPr id="95" name="Google Shape;95;p19"/>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316865" lvl="0" marL="457200" rtl="0" algn="l">
              <a:lnSpc>
                <a:spcPct val="95000"/>
              </a:lnSpc>
              <a:spcBef>
                <a:spcPts val="0"/>
              </a:spcBef>
              <a:spcAft>
                <a:spcPts val="0"/>
              </a:spcAft>
              <a:buSzPts val="1390"/>
              <a:buChar char="●"/>
            </a:pPr>
            <a:r>
              <a:rPr lang="en" sz="1390"/>
              <a:t>American University</a:t>
            </a:r>
            <a:endParaRPr sz="1390"/>
          </a:p>
          <a:p>
            <a:pPr indent="-316865" lvl="0" marL="457200" rtl="0" algn="l">
              <a:lnSpc>
                <a:spcPct val="95000"/>
              </a:lnSpc>
              <a:spcBef>
                <a:spcPts val="0"/>
              </a:spcBef>
              <a:spcAft>
                <a:spcPts val="0"/>
              </a:spcAft>
              <a:buSzPts val="1390"/>
              <a:buChar char="●"/>
            </a:pPr>
            <a:r>
              <a:rPr lang="en" sz="1390"/>
              <a:t>American University Washington College of Law</a:t>
            </a:r>
            <a:endParaRPr sz="1390"/>
          </a:p>
          <a:p>
            <a:pPr indent="-316865" lvl="0" marL="457200" rtl="0" algn="l">
              <a:lnSpc>
                <a:spcPct val="95000"/>
              </a:lnSpc>
              <a:spcBef>
                <a:spcPts val="0"/>
              </a:spcBef>
              <a:spcAft>
                <a:spcPts val="0"/>
              </a:spcAft>
              <a:buSzPts val="1390"/>
              <a:buChar char="●"/>
            </a:pPr>
            <a:r>
              <a:rPr lang="en" sz="1390"/>
              <a:t>Catholic University of America</a:t>
            </a:r>
            <a:endParaRPr sz="1390"/>
          </a:p>
          <a:p>
            <a:pPr indent="-316865" lvl="0" marL="457200" rtl="0" algn="l">
              <a:lnSpc>
                <a:spcPct val="95000"/>
              </a:lnSpc>
              <a:spcBef>
                <a:spcPts val="0"/>
              </a:spcBef>
              <a:spcAft>
                <a:spcPts val="0"/>
              </a:spcAft>
              <a:buSzPts val="1390"/>
              <a:buChar char="●"/>
            </a:pPr>
            <a:r>
              <a:rPr lang="en" sz="1390"/>
              <a:t>Gallaudet University Library</a:t>
            </a:r>
            <a:endParaRPr sz="1390"/>
          </a:p>
          <a:p>
            <a:pPr indent="-316865" lvl="0" marL="457200" rtl="0" algn="l">
              <a:lnSpc>
                <a:spcPct val="95000"/>
              </a:lnSpc>
              <a:spcBef>
                <a:spcPts val="0"/>
              </a:spcBef>
              <a:spcAft>
                <a:spcPts val="0"/>
              </a:spcAft>
              <a:buSzPts val="1390"/>
              <a:buChar char="●"/>
            </a:pPr>
            <a:r>
              <a:rPr lang="en" sz="1390"/>
              <a:t>George Mason University Libraries</a:t>
            </a:r>
            <a:endParaRPr sz="1390"/>
          </a:p>
          <a:p>
            <a:pPr indent="-316865" lvl="0" marL="457200" rtl="0" algn="l">
              <a:lnSpc>
                <a:spcPct val="95000"/>
              </a:lnSpc>
              <a:spcBef>
                <a:spcPts val="0"/>
              </a:spcBef>
              <a:spcAft>
                <a:spcPts val="0"/>
              </a:spcAft>
              <a:buSzPts val="1390"/>
              <a:buChar char="●"/>
            </a:pPr>
            <a:r>
              <a:rPr lang="en" sz="1390"/>
              <a:t>Georgetown University</a:t>
            </a:r>
            <a:endParaRPr sz="1390"/>
          </a:p>
          <a:p>
            <a:pPr indent="-316865" lvl="0" marL="457200" rtl="0" algn="l">
              <a:lnSpc>
                <a:spcPct val="95000"/>
              </a:lnSpc>
              <a:spcBef>
                <a:spcPts val="0"/>
              </a:spcBef>
              <a:spcAft>
                <a:spcPts val="0"/>
              </a:spcAft>
              <a:buSzPts val="1390"/>
              <a:buChar char="●"/>
            </a:pPr>
            <a:r>
              <a:rPr lang="en" sz="1390"/>
              <a:t>Georgetown University Law Library</a:t>
            </a:r>
            <a:endParaRPr sz="1390"/>
          </a:p>
          <a:p>
            <a:pPr indent="-316865" lvl="0" marL="457200" rtl="0" algn="l">
              <a:lnSpc>
                <a:spcPct val="95000"/>
              </a:lnSpc>
              <a:spcBef>
                <a:spcPts val="0"/>
              </a:spcBef>
              <a:spcAft>
                <a:spcPts val="0"/>
              </a:spcAft>
              <a:buSzPts val="1390"/>
              <a:buChar char="●"/>
            </a:pPr>
            <a:r>
              <a:rPr lang="en" sz="1390"/>
              <a:t>George Washington University</a:t>
            </a:r>
            <a:endParaRPr sz="1390"/>
          </a:p>
          <a:p>
            <a:pPr indent="-316865" lvl="0" marL="457200" rtl="0" algn="l">
              <a:lnSpc>
                <a:spcPct val="95000"/>
              </a:lnSpc>
              <a:spcBef>
                <a:spcPts val="0"/>
              </a:spcBef>
              <a:spcAft>
                <a:spcPts val="0"/>
              </a:spcAft>
              <a:buSzPts val="1390"/>
              <a:buChar char="●"/>
            </a:pPr>
            <a:r>
              <a:rPr lang="en" sz="1390"/>
              <a:t>George Washington University Himmelfarb Health Sciences Library</a:t>
            </a:r>
            <a:endParaRPr sz="1390"/>
          </a:p>
          <a:p>
            <a:pPr indent="-316865" lvl="0" marL="457200" rtl="0" algn="l">
              <a:lnSpc>
                <a:spcPct val="95000"/>
              </a:lnSpc>
              <a:spcBef>
                <a:spcPts val="0"/>
              </a:spcBef>
              <a:spcAft>
                <a:spcPts val="0"/>
              </a:spcAft>
              <a:buSzPts val="1390"/>
              <a:buChar char="●"/>
            </a:pPr>
            <a:r>
              <a:rPr lang="en" sz="1390"/>
              <a:t>George Washington University Jacob Burns</a:t>
            </a:r>
            <a:r>
              <a:rPr lang="en" sz="1390"/>
              <a:t> Law Library</a:t>
            </a:r>
            <a:endParaRPr sz="1390"/>
          </a:p>
          <a:p>
            <a:pPr indent="-316865" lvl="0" marL="457200" rtl="0" algn="l">
              <a:lnSpc>
                <a:spcPct val="95000"/>
              </a:lnSpc>
              <a:spcBef>
                <a:spcPts val="0"/>
              </a:spcBef>
              <a:spcAft>
                <a:spcPts val="0"/>
              </a:spcAft>
              <a:buSzPts val="1390"/>
              <a:buChar char="●"/>
            </a:pPr>
            <a:r>
              <a:rPr lang="en" sz="1390"/>
              <a:t>Howard University</a:t>
            </a:r>
            <a:endParaRPr sz="1390"/>
          </a:p>
          <a:p>
            <a:pPr indent="-316865" lvl="0" marL="457200" rtl="0" algn="l">
              <a:lnSpc>
                <a:spcPct val="95000"/>
              </a:lnSpc>
              <a:spcBef>
                <a:spcPts val="0"/>
              </a:spcBef>
              <a:spcAft>
                <a:spcPts val="0"/>
              </a:spcAft>
              <a:buSzPts val="1390"/>
              <a:buChar char="●"/>
            </a:pPr>
            <a:r>
              <a:rPr lang="en" sz="1390"/>
              <a:t>Marymount University</a:t>
            </a:r>
            <a:endParaRPr sz="1390"/>
          </a:p>
          <a:p>
            <a:pPr indent="-316865" lvl="0" marL="457200" rtl="0" algn="l">
              <a:lnSpc>
                <a:spcPct val="95000"/>
              </a:lnSpc>
              <a:spcBef>
                <a:spcPts val="0"/>
              </a:spcBef>
              <a:spcAft>
                <a:spcPts val="0"/>
              </a:spcAft>
              <a:buSzPts val="1390"/>
              <a:buChar char="●"/>
            </a:pPr>
            <a:r>
              <a:rPr lang="en" sz="1390"/>
              <a:t>The University of the District of Columbia</a:t>
            </a:r>
            <a:endParaRPr sz="1390"/>
          </a:p>
          <a:p>
            <a:pPr indent="-316865" lvl="0" marL="457200" rtl="0" algn="l">
              <a:lnSpc>
                <a:spcPct val="95000"/>
              </a:lnSpc>
              <a:spcBef>
                <a:spcPts val="0"/>
              </a:spcBef>
              <a:spcAft>
                <a:spcPts val="0"/>
              </a:spcAft>
              <a:buSzPts val="1390"/>
              <a:buChar char="●"/>
            </a:pPr>
            <a:r>
              <a:rPr lang="en" sz="1390"/>
              <a:t>University of the District of Columbia,</a:t>
            </a:r>
            <a:r>
              <a:rPr lang="en" sz="1390"/>
              <a:t> Law School</a:t>
            </a:r>
            <a:endParaRPr sz="1390"/>
          </a:p>
          <a:p>
            <a:pPr indent="-316865" lvl="0" marL="457200" rtl="0" algn="l">
              <a:lnSpc>
                <a:spcPct val="95000"/>
              </a:lnSpc>
              <a:spcBef>
                <a:spcPts val="0"/>
              </a:spcBef>
              <a:spcAft>
                <a:spcPts val="0"/>
              </a:spcAft>
              <a:buSzPts val="1390"/>
              <a:buChar char="●"/>
            </a:pPr>
            <a:r>
              <a:rPr lang="en" sz="1390"/>
              <a:t>Shared storage institution (this IZ represents the volumes at the Shared Collections Facility, or SCF)</a:t>
            </a:r>
            <a:endParaRPr sz="1390"/>
          </a:p>
          <a:p>
            <a:pPr indent="0" lvl="0" marL="457200" rtl="0" algn="l">
              <a:lnSpc>
                <a:spcPct val="95000"/>
              </a:lnSpc>
              <a:spcBef>
                <a:spcPts val="1200"/>
              </a:spcBef>
              <a:spcAft>
                <a:spcPts val="1200"/>
              </a:spcAft>
              <a:buSzPts val="605"/>
              <a:buNone/>
            </a:pPr>
            <a:r>
              <a:rPr lang="en" sz="1390"/>
              <a:t>Catholic Law coming Summer of 2023!</a:t>
            </a:r>
            <a:endParaRPr sz="139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 name="Shape 99"/>
        <p:cNvGrpSpPr/>
        <p:nvPr/>
      </p:nvGrpSpPr>
      <p:grpSpPr>
        <a:xfrm>
          <a:off x="0" y="0"/>
          <a:ext cx="0" cy="0"/>
          <a:chOff x="0" y="0"/>
          <a:chExt cx="0" cy="0"/>
        </a:xfrm>
      </p:grpSpPr>
      <p:sp>
        <p:nvSpPr>
          <p:cNvPr id="100" name="Google Shape;100;p20"/>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WRLC &amp; Alma</a:t>
            </a:r>
            <a:endParaRPr/>
          </a:p>
        </p:txBody>
      </p:sp>
      <p:pic>
        <p:nvPicPr>
          <p:cNvPr descr="Alma recording showing the &quot;Held by&quot; tab for a title; and that the title is held by George Mason University Libraries, George Washington University, and Marymount University" id="101" name="Google Shape;101;p20"/>
          <p:cNvPicPr preferRelativeResize="0"/>
          <p:nvPr/>
        </p:nvPicPr>
        <p:blipFill>
          <a:blip r:embed="rId3">
            <a:alphaModFix/>
          </a:blip>
          <a:stretch>
            <a:fillRect/>
          </a:stretch>
        </p:blipFill>
        <p:spPr>
          <a:xfrm>
            <a:off x="860550" y="1017725"/>
            <a:ext cx="7879886" cy="38209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 name="Shape 105"/>
        <p:cNvGrpSpPr/>
        <p:nvPr/>
      </p:nvGrpSpPr>
      <p:grpSpPr>
        <a:xfrm>
          <a:off x="0" y="0"/>
          <a:ext cx="0" cy="0"/>
          <a:chOff x="0" y="0"/>
          <a:chExt cx="0" cy="0"/>
        </a:xfrm>
      </p:grpSpPr>
      <p:sp>
        <p:nvSpPr>
          <p:cNvPr id="106" name="Google Shape;106;p21"/>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Network Zone Policies</a:t>
            </a:r>
            <a:endParaRPr/>
          </a:p>
        </p:txBody>
      </p:sp>
      <p:sp>
        <p:nvSpPr>
          <p:cNvPr id="107" name="Google Shape;107;p21"/>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342900" lvl="0" marL="457200" rtl="0" algn="l">
              <a:spcBef>
                <a:spcPts val="0"/>
              </a:spcBef>
              <a:spcAft>
                <a:spcPts val="0"/>
              </a:spcAft>
              <a:buSzPts val="1800"/>
              <a:buChar char="●"/>
            </a:pPr>
            <a:r>
              <a:rPr lang="en"/>
              <a:t>Metadata Committee created rules and guidelines for records in the Network Zone</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a:t>WRLC Intranet &gt; Categories &gt; Policies and Documentation &gt; Metadata Guidelines and Policies for working in the Alma Network Zone</a:t>
            </a:r>
            <a:endParaRPr/>
          </a:p>
          <a:p>
            <a:pPr indent="0" lvl="0" marL="0" rtl="0" algn="l">
              <a:spcBef>
                <a:spcPts val="1200"/>
              </a:spcBef>
              <a:spcAft>
                <a:spcPts val="1200"/>
              </a:spcAft>
              <a:buNone/>
            </a:pPr>
            <a:r>
              <a:rPr lang="en" sz="1600"/>
              <a:t>[</a:t>
            </a:r>
            <a:r>
              <a:rPr lang="en" sz="1600" u="sng">
                <a:solidFill>
                  <a:schemeClr val="hlink"/>
                </a:solidFill>
                <a:hlinkClick r:id="rId3"/>
              </a:rPr>
              <a:t>https://www.libraries.wrlc.org/content/metadata-guidelines-and-policies-working-alma-network-zone</a:t>
            </a:r>
            <a:r>
              <a:rPr lang="en" sz="1600"/>
              <a:t>]</a:t>
            </a:r>
            <a:endParaRPr sz="1600"/>
          </a:p>
        </p:txBody>
      </p:sp>
    </p:spTree>
  </p:cSld>
  <p:clrMapOvr>
    <a:masterClrMapping/>
  </p:clrMapOvr>
</p:sld>
</file>

<file path=ppt/theme/theme1.xml><?xml version="1.0" encoding="utf-8"?>
<a:theme xmlns:a="http://schemas.openxmlformats.org/drawingml/2006/main" xmlns:r="http://schemas.openxmlformats.org/officeDocument/2006/relationships" name="Gameday">
  <a:themeElements>
    <a:clrScheme name="Gameday">
      <a:dk1>
        <a:srgbClr val="4285F4"/>
      </a:dk1>
      <a:lt1>
        <a:srgbClr val="FFFFFF"/>
      </a:lt1>
      <a:dk2>
        <a:srgbClr val="666666"/>
      </a:dk2>
      <a:lt2>
        <a:srgbClr val="D9D9D9"/>
      </a:lt2>
      <a:accent1>
        <a:srgbClr val="455A64"/>
      </a:accent1>
      <a:accent2>
        <a:srgbClr val="607D8B"/>
      </a:accent2>
      <a:accent3>
        <a:srgbClr val="FF5722"/>
      </a:accent3>
      <a:accent4>
        <a:srgbClr val="D84315"/>
      </a:accent4>
      <a:accent5>
        <a:srgbClr val="1C3AA9"/>
      </a:accent5>
      <a:accent6>
        <a:srgbClr val="FFAB40"/>
      </a:accent6>
      <a:hlink>
        <a:srgbClr val="1C3AA9"/>
      </a:hlink>
      <a:folHlink>
        <a:srgbClr val="1C3AA9"/>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